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254" d="100"/>
          <a:sy n="254" d="100"/>
        </p:scale>
        <p:origin x="-96" y="-23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188991003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Google Shape;54;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 name="Google Shape;55;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4d5bd1468f_1_49: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4d5bd1468f_1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4d5bd1468f_1_57: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4d5bd1468f_1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4d6701c4cc_0_0: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4d6701c4c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4d5bd1468f_1_65: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4d5bd1468f_1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4d5bd1468f_1_73: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4d5bd1468f_1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4d5bd1468f_1_81: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4d5bd1468f_1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Word patterns can indicate key differences in how strikes were handled and the industries and which they occurred as well as geographical regions. Patterns of commonly used terms can suggest meaningful differences and similarities over time in the phenomenon under consideration. It can also help to drill down on key terms to see when they occur chronologically as well as whether they’re restricted to one or two specific articles. (Note: There is a duplicate article in the 1930-1950 corpus.)</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4d614f2652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4d614f2652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4d5bd1468f_1_1: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4d5bd1468f_1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4d89ade842_0_13: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4d89ade842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4d5bd1468f_1_7: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4d5bd1468f_1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4d5bd1468f_1_19: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4d5bd1468f_1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4d614f2652_0_6: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4d614f2652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4d5bd1468f_1_33: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4d5bd1468f_1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Bear in mind the limitations of your archive. Chronicling America stops in the 1960s, so for projects with later dates, students will need access to a different set of digitized newspapers.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4d614f2652_0_0: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4d614f265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You may want to specify a few ready-made options for students to ensure feasible projects. This will also cut down on startup time for the assignment. If you think it’s unlikely that students will be able to turn in a large number of articles (say, 10 or more), consider doing this assignment as a class project where all students contribute on a single topic.</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4d5bd1468f_1_41: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4d5bd1468f_1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This process can take a little longer that expected as it’s sometimes tedious to work with plain text files when it comes to finding a single article on a single broadsheet-sized page (as well as the continuation of the article onto yet another large page).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rgbClr val="FFB600"/>
        </a:solidFill>
        <a:effectLst/>
      </p:bgPr>
    </p:bg>
    <p:spTree>
      <p:nvGrpSpPr>
        <p:cNvPr id="1" name="Shape 9"/>
        <p:cNvGrpSpPr/>
        <p:nvPr/>
      </p:nvGrpSpPr>
      <p:grpSpPr>
        <a:xfrm>
          <a:off x="0" y="0"/>
          <a:ext cx="0" cy="0"/>
          <a:chOff x="0" y="0"/>
          <a:chExt cx="0" cy="0"/>
        </a:xfrm>
      </p:grpSpPr>
      <p:sp>
        <p:nvSpPr>
          <p:cNvPr id="10" name="Google Shape;10;p2"/>
          <p:cNvSpPr/>
          <p:nvPr/>
        </p:nvSpPr>
        <p:spPr>
          <a:xfrm>
            <a:off x="390735" y="379877"/>
            <a:ext cx="8362529" cy="4383746"/>
          </a:xfrm>
          <a:custGeom>
            <a:avLst/>
            <a:gdLst/>
            <a:ahLst/>
            <a:cxnLst/>
            <a:rect l="l" t="t" r="r" b="b"/>
            <a:pathLst>
              <a:path w="285508" h="149667" fill="none" extrusionOk="0">
                <a:moveTo>
                  <a:pt x="252882" y="0"/>
                </a:moveTo>
                <a:lnTo>
                  <a:pt x="13220" y="0"/>
                </a:lnTo>
                <a:lnTo>
                  <a:pt x="13220" y="0"/>
                </a:lnTo>
                <a:lnTo>
                  <a:pt x="11826" y="61"/>
                </a:lnTo>
                <a:lnTo>
                  <a:pt x="10552" y="243"/>
                </a:lnTo>
                <a:lnTo>
                  <a:pt x="9279" y="607"/>
                </a:lnTo>
                <a:lnTo>
                  <a:pt x="8066" y="1031"/>
                </a:lnTo>
                <a:lnTo>
                  <a:pt x="6914" y="1577"/>
                </a:lnTo>
                <a:lnTo>
                  <a:pt x="5822" y="2244"/>
                </a:lnTo>
                <a:lnTo>
                  <a:pt x="4791" y="3032"/>
                </a:lnTo>
                <a:lnTo>
                  <a:pt x="3881" y="3881"/>
                </a:lnTo>
                <a:lnTo>
                  <a:pt x="3032" y="4791"/>
                </a:lnTo>
                <a:lnTo>
                  <a:pt x="2244" y="5822"/>
                </a:lnTo>
                <a:lnTo>
                  <a:pt x="1577" y="6914"/>
                </a:lnTo>
                <a:lnTo>
                  <a:pt x="1031" y="8066"/>
                </a:lnTo>
                <a:lnTo>
                  <a:pt x="607" y="9279"/>
                </a:lnTo>
                <a:lnTo>
                  <a:pt x="243" y="10552"/>
                </a:lnTo>
                <a:lnTo>
                  <a:pt x="61" y="11826"/>
                </a:lnTo>
                <a:lnTo>
                  <a:pt x="0" y="13220"/>
                </a:lnTo>
                <a:lnTo>
                  <a:pt x="0" y="136447"/>
                </a:lnTo>
                <a:lnTo>
                  <a:pt x="0" y="136447"/>
                </a:lnTo>
                <a:lnTo>
                  <a:pt x="61" y="137841"/>
                </a:lnTo>
                <a:lnTo>
                  <a:pt x="243" y="139115"/>
                </a:lnTo>
                <a:lnTo>
                  <a:pt x="607" y="140388"/>
                </a:lnTo>
                <a:lnTo>
                  <a:pt x="1031" y="141601"/>
                </a:lnTo>
                <a:lnTo>
                  <a:pt x="1577" y="142753"/>
                </a:lnTo>
                <a:lnTo>
                  <a:pt x="2244" y="143845"/>
                </a:lnTo>
                <a:lnTo>
                  <a:pt x="3032" y="144876"/>
                </a:lnTo>
                <a:lnTo>
                  <a:pt x="3881" y="145786"/>
                </a:lnTo>
                <a:lnTo>
                  <a:pt x="4791" y="146635"/>
                </a:lnTo>
                <a:lnTo>
                  <a:pt x="5822" y="147423"/>
                </a:lnTo>
                <a:lnTo>
                  <a:pt x="6914" y="148090"/>
                </a:lnTo>
                <a:lnTo>
                  <a:pt x="8066" y="148636"/>
                </a:lnTo>
                <a:lnTo>
                  <a:pt x="9279" y="149060"/>
                </a:lnTo>
                <a:lnTo>
                  <a:pt x="10552" y="149424"/>
                </a:lnTo>
                <a:lnTo>
                  <a:pt x="11826" y="149606"/>
                </a:lnTo>
                <a:lnTo>
                  <a:pt x="13220" y="149667"/>
                </a:lnTo>
                <a:lnTo>
                  <a:pt x="272288" y="149667"/>
                </a:lnTo>
                <a:lnTo>
                  <a:pt x="272288" y="149667"/>
                </a:lnTo>
                <a:lnTo>
                  <a:pt x="273682" y="149606"/>
                </a:lnTo>
                <a:lnTo>
                  <a:pt x="274956" y="149424"/>
                </a:lnTo>
                <a:lnTo>
                  <a:pt x="276229" y="149060"/>
                </a:lnTo>
                <a:lnTo>
                  <a:pt x="277442" y="148636"/>
                </a:lnTo>
                <a:lnTo>
                  <a:pt x="278594" y="148090"/>
                </a:lnTo>
                <a:lnTo>
                  <a:pt x="279686" y="147423"/>
                </a:lnTo>
                <a:lnTo>
                  <a:pt x="280717" y="146635"/>
                </a:lnTo>
                <a:lnTo>
                  <a:pt x="281627" y="145786"/>
                </a:lnTo>
                <a:lnTo>
                  <a:pt x="282476" y="144876"/>
                </a:lnTo>
                <a:lnTo>
                  <a:pt x="283264" y="143845"/>
                </a:lnTo>
                <a:lnTo>
                  <a:pt x="283931" y="142753"/>
                </a:lnTo>
                <a:lnTo>
                  <a:pt x="284477" y="141601"/>
                </a:lnTo>
                <a:lnTo>
                  <a:pt x="284901" y="140388"/>
                </a:lnTo>
                <a:lnTo>
                  <a:pt x="285265" y="139115"/>
                </a:lnTo>
                <a:lnTo>
                  <a:pt x="285447" y="137841"/>
                </a:lnTo>
                <a:lnTo>
                  <a:pt x="285508" y="136447"/>
                </a:lnTo>
                <a:lnTo>
                  <a:pt x="285508" y="32626"/>
                </a:lnTo>
              </a:path>
            </a:pathLst>
          </a:custGeom>
          <a:noFill/>
          <a:ln w="19050" cap="flat" cmpd="sng">
            <a:solidFill>
              <a:srgbClr val="FFFFFF"/>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685800" y="3287213"/>
            <a:ext cx="7772400" cy="1159800"/>
          </a:xfrm>
          <a:prstGeom prst="rect">
            <a:avLst/>
          </a:prstGeom>
        </p:spPr>
        <p:txBody>
          <a:bodyPr spcFirstLastPara="1" wrap="square" lIns="91425" tIns="91425" rIns="91425" bIns="91425" anchor="b" anchorCtr="0"/>
          <a:lstStyle>
            <a:lvl1pPr lvl="0">
              <a:spcBef>
                <a:spcPts val="0"/>
              </a:spcBef>
              <a:spcAft>
                <a:spcPts val="0"/>
              </a:spcAft>
              <a:buClr>
                <a:srgbClr val="FFFFFF"/>
              </a:buClr>
              <a:buSzPts val="6000"/>
              <a:buNone/>
              <a:defRPr sz="6000">
                <a:solidFill>
                  <a:srgbClr val="FFFFFF"/>
                </a:solidFill>
              </a:defRPr>
            </a:lvl1pPr>
            <a:lvl2pPr lvl="1">
              <a:spcBef>
                <a:spcPts val="0"/>
              </a:spcBef>
              <a:spcAft>
                <a:spcPts val="0"/>
              </a:spcAft>
              <a:buClr>
                <a:srgbClr val="FFFFFF"/>
              </a:buClr>
              <a:buSzPts val="6000"/>
              <a:buNone/>
              <a:defRPr sz="6000">
                <a:solidFill>
                  <a:srgbClr val="FFFFFF"/>
                </a:solidFill>
              </a:defRPr>
            </a:lvl2pPr>
            <a:lvl3pPr lvl="2">
              <a:spcBef>
                <a:spcPts val="0"/>
              </a:spcBef>
              <a:spcAft>
                <a:spcPts val="0"/>
              </a:spcAft>
              <a:buClr>
                <a:srgbClr val="FFFFFF"/>
              </a:buClr>
              <a:buSzPts val="6000"/>
              <a:buNone/>
              <a:defRPr sz="6000">
                <a:solidFill>
                  <a:srgbClr val="FFFFFF"/>
                </a:solidFill>
              </a:defRPr>
            </a:lvl3pPr>
            <a:lvl4pPr lvl="3">
              <a:spcBef>
                <a:spcPts val="0"/>
              </a:spcBef>
              <a:spcAft>
                <a:spcPts val="0"/>
              </a:spcAft>
              <a:buClr>
                <a:srgbClr val="FFFFFF"/>
              </a:buClr>
              <a:buSzPts val="6000"/>
              <a:buNone/>
              <a:defRPr sz="6000">
                <a:solidFill>
                  <a:srgbClr val="FFFFFF"/>
                </a:solidFill>
              </a:defRPr>
            </a:lvl4pPr>
            <a:lvl5pPr lvl="4">
              <a:spcBef>
                <a:spcPts val="0"/>
              </a:spcBef>
              <a:spcAft>
                <a:spcPts val="0"/>
              </a:spcAft>
              <a:buClr>
                <a:srgbClr val="FFFFFF"/>
              </a:buClr>
              <a:buSzPts val="6000"/>
              <a:buNone/>
              <a:defRPr sz="6000">
                <a:solidFill>
                  <a:srgbClr val="FFFFFF"/>
                </a:solidFill>
              </a:defRPr>
            </a:lvl5pPr>
            <a:lvl6pPr lvl="5">
              <a:spcBef>
                <a:spcPts val="0"/>
              </a:spcBef>
              <a:spcAft>
                <a:spcPts val="0"/>
              </a:spcAft>
              <a:buClr>
                <a:srgbClr val="FFFFFF"/>
              </a:buClr>
              <a:buSzPts val="6000"/>
              <a:buNone/>
              <a:defRPr sz="6000">
                <a:solidFill>
                  <a:srgbClr val="FFFFFF"/>
                </a:solidFill>
              </a:defRPr>
            </a:lvl6pPr>
            <a:lvl7pPr lvl="6">
              <a:spcBef>
                <a:spcPts val="0"/>
              </a:spcBef>
              <a:spcAft>
                <a:spcPts val="0"/>
              </a:spcAft>
              <a:buClr>
                <a:srgbClr val="FFFFFF"/>
              </a:buClr>
              <a:buSzPts val="6000"/>
              <a:buNone/>
              <a:defRPr sz="6000">
                <a:solidFill>
                  <a:srgbClr val="FFFFFF"/>
                </a:solidFill>
              </a:defRPr>
            </a:lvl7pPr>
            <a:lvl8pPr lvl="7">
              <a:spcBef>
                <a:spcPts val="0"/>
              </a:spcBef>
              <a:spcAft>
                <a:spcPts val="0"/>
              </a:spcAft>
              <a:buClr>
                <a:srgbClr val="FFFFFF"/>
              </a:buClr>
              <a:buSzPts val="6000"/>
              <a:buNone/>
              <a:defRPr sz="6000">
                <a:solidFill>
                  <a:srgbClr val="FFFFFF"/>
                </a:solidFill>
              </a:defRPr>
            </a:lvl8pPr>
            <a:lvl9pPr lvl="8">
              <a:spcBef>
                <a:spcPts val="0"/>
              </a:spcBef>
              <a:spcAft>
                <a:spcPts val="0"/>
              </a:spcAft>
              <a:buClr>
                <a:srgbClr val="FFFFFF"/>
              </a:buClr>
              <a:buSzPts val="6000"/>
              <a:buNone/>
              <a:defRPr sz="6000">
                <a:solidFill>
                  <a:srgbClr val="FFFFFF"/>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colored">
  <p:cSld name="BLANK_1">
    <p:bg>
      <p:bgPr>
        <a:solidFill>
          <a:srgbClr val="FFB600"/>
        </a:solidFill>
        <a:effectLst/>
      </p:bgPr>
    </p:bg>
    <p:spTree>
      <p:nvGrpSpPr>
        <p:cNvPr id="1" name="Shape 50"/>
        <p:cNvGrpSpPr/>
        <p:nvPr/>
      </p:nvGrpSpPr>
      <p:grpSpPr>
        <a:xfrm>
          <a:off x="0" y="0"/>
          <a:ext cx="0" cy="0"/>
          <a:chOff x="0" y="0"/>
          <a:chExt cx="0" cy="0"/>
        </a:xfrm>
      </p:grpSpPr>
      <p:sp>
        <p:nvSpPr>
          <p:cNvPr id="51" name="Google Shape;51;p11"/>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a:p>
        </p:txBody>
      </p:sp>
      <p:sp>
        <p:nvSpPr>
          <p:cNvPr id="52" name="Google Shape;52;p11"/>
          <p:cNvSpPr/>
          <p:nvPr/>
        </p:nvSpPr>
        <p:spPr>
          <a:xfrm>
            <a:off x="390735" y="379877"/>
            <a:ext cx="8362529" cy="4383746"/>
          </a:xfrm>
          <a:custGeom>
            <a:avLst/>
            <a:gdLst/>
            <a:ahLst/>
            <a:cxnLst/>
            <a:rect l="l" t="t" r="r" b="b"/>
            <a:pathLst>
              <a:path w="285508" h="149667" fill="none" extrusionOk="0">
                <a:moveTo>
                  <a:pt x="252882" y="0"/>
                </a:moveTo>
                <a:lnTo>
                  <a:pt x="13220" y="0"/>
                </a:lnTo>
                <a:lnTo>
                  <a:pt x="13220" y="0"/>
                </a:lnTo>
                <a:lnTo>
                  <a:pt x="11826" y="61"/>
                </a:lnTo>
                <a:lnTo>
                  <a:pt x="10552" y="243"/>
                </a:lnTo>
                <a:lnTo>
                  <a:pt x="9279" y="607"/>
                </a:lnTo>
                <a:lnTo>
                  <a:pt x="8066" y="1031"/>
                </a:lnTo>
                <a:lnTo>
                  <a:pt x="6914" y="1577"/>
                </a:lnTo>
                <a:lnTo>
                  <a:pt x="5822" y="2244"/>
                </a:lnTo>
                <a:lnTo>
                  <a:pt x="4791" y="3032"/>
                </a:lnTo>
                <a:lnTo>
                  <a:pt x="3881" y="3881"/>
                </a:lnTo>
                <a:lnTo>
                  <a:pt x="3032" y="4791"/>
                </a:lnTo>
                <a:lnTo>
                  <a:pt x="2244" y="5822"/>
                </a:lnTo>
                <a:lnTo>
                  <a:pt x="1577" y="6914"/>
                </a:lnTo>
                <a:lnTo>
                  <a:pt x="1031" y="8066"/>
                </a:lnTo>
                <a:lnTo>
                  <a:pt x="607" y="9279"/>
                </a:lnTo>
                <a:lnTo>
                  <a:pt x="243" y="10552"/>
                </a:lnTo>
                <a:lnTo>
                  <a:pt x="61" y="11826"/>
                </a:lnTo>
                <a:lnTo>
                  <a:pt x="0" y="13220"/>
                </a:lnTo>
                <a:lnTo>
                  <a:pt x="0" y="136447"/>
                </a:lnTo>
                <a:lnTo>
                  <a:pt x="0" y="136447"/>
                </a:lnTo>
                <a:lnTo>
                  <a:pt x="61" y="137841"/>
                </a:lnTo>
                <a:lnTo>
                  <a:pt x="243" y="139115"/>
                </a:lnTo>
                <a:lnTo>
                  <a:pt x="607" y="140388"/>
                </a:lnTo>
                <a:lnTo>
                  <a:pt x="1031" y="141601"/>
                </a:lnTo>
                <a:lnTo>
                  <a:pt x="1577" y="142753"/>
                </a:lnTo>
                <a:lnTo>
                  <a:pt x="2244" y="143845"/>
                </a:lnTo>
                <a:lnTo>
                  <a:pt x="3032" y="144876"/>
                </a:lnTo>
                <a:lnTo>
                  <a:pt x="3881" y="145786"/>
                </a:lnTo>
                <a:lnTo>
                  <a:pt x="4791" y="146635"/>
                </a:lnTo>
                <a:lnTo>
                  <a:pt x="5822" y="147423"/>
                </a:lnTo>
                <a:lnTo>
                  <a:pt x="6914" y="148090"/>
                </a:lnTo>
                <a:lnTo>
                  <a:pt x="8066" y="148636"/>
                </a:lnTo>
                <a:lnTo>
                  <a:pt x="9279" y="149060"/>
                </a:lnTo>
                <a:lnTo>
                  <a:pt x="10552" y="149424"/>
                </a:lnTo>
                <a:lnTo>
                  <a:pt x="11826" y="149606"/>
                </a:lnTo>
                <a:lnTo>
                  <a:pt x="13220" y="149667"/>
                </a:lnTo>
                <a:lnTo>
                  <a:pt x="272288" y="149667"/>
                </a:lnTo>
                <a:lnTo>
                  <a:pt x="272288" y="149667"/>
                </a:lnTo>
                <a:lnTo>
                  <a:pt x="273682" y="149606"/>
                </a:lnTo>
                <a:lnTo>
                  <a:pt x="274956" y="149424"/>
                </a:lnTo>
                <a:lnTo>
                  <a:pt x="276229" y="149060"/>
                </a:lnTo>
                <a:lnTo>
                  <a:pt x="277442" y="148636"/>
                </a:lnTo>
                <a:lnTo>
                  <a:pt x="278594" y="148090"/>
                </a:lnTo>
                <a:lnTo>
                  <a:pt x="279686" y="147423"/>
                </a:lnTo>
                <a:lnTo>
                  <a:pt x="280717" y="146635"/>
                </a:lnTo>
                <a:lnTo>
                  <a:pt x="281627" y="145786"/>
                </a:lnTo>
                <a:lnTo>
                  <a:pt x="282476" y="144876"/>
                </a:lnTo>
                <a:lnTo>
                  <a:pt x="283264" y="143845"/>
                </a:lnTo>
                <a:lnTo>
                  <a:pt x="283931" y="142753"/>
                </a:lnTo>
                <a:lnTo>
                  <a:pt x="284477" y="141601"/>
                </a:lnTo>
                <a:lnTo>
                  <a:pt x="284901" y="140388"/>
                </a:lnTo>
                <a:lnTo>
                  <a:pt x="285265" y="139115"/>
                </a:lnTo>
                <a:lnTo>
                  <a:pt x="285447" y="137841"/>
                </a:lnTo>
                <a:lnTo>
                  <a:pt x="285508" y="136447"/>
                </a:lnTo>
                <a:lnTo>
                  <a:pt x="285508" y="32626"/>
                </a:lnTo>
              </a:path>
            </a:pathLst>
          </a:custGeom>
          <a:noFill/>
          <a:ln w="19050" cap="flat" cmpd="sng">
            <a:solidFill>
              <a:srgbClr val="FFFFFF"/>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bg>
      <p:bgPr>
        <a:solidFill>
          <a:srgbClr val="FFB600"/>
        </a:solidFill>
        <a:effectLst/>
      </p:bgPr>
    </p:bg>
    <p:spTree>
      <p:nvGrpSpPr>
        <p:cNvPr id="1" name="Shape 12"/>
        <p:cNvGrpSpPr/>
        <p:nvPr/>
      </p:nvGrpSpPr>
      <p:grpSpPr>
        <a:xfrm>
          <a:off x="0" y="0"/>
          <a:ext cx="0" cy="0"/>
          <a:chOff x="0" y="0"/>
          <a:chExt cx="0" cy="0"/>
        </a:xfrm>
      </p:grpSpPr>
      <p:sp>
        <p:nvSpPr>
          <p:cNvPr id="13" name="Google Shape;13;p3"/>
          <p:cNvSpPr/>
          <p:nvPr/>
        </p:nvSpPr>
        <p:spPr>
          <a:xfrm>
            <a:off x="390735" y="379877"/>
            <a:ext cx="8362529" cy="4383746"/>
          </a:xfrm>
          <a:custGeom>
            <a:avLst/>
            <a:gdLst/>
            <a:ahLst/>
            <a:cxnLst/>
            <a:rect l="l" t="t" r="r" b="b"/>
            <a:pathLst>
              <a:path w="285508" h="149667" fill="none" extrusionOk="0">
                <a:moveTo>
                  <a:pt x="252882" y="0"/>
                </a:moveTo>
                <a:lnTo>
                  <a:pt x="13220" y="0"/>
                </a:lnTo>
                <a:lnTo>
                  <a:pt x="13220" y="0"/>
                </a:lnTo>
                <a:lnTo>
                  <a:pt x="11826" y="61"/>
                </a:lnTo>
                <a:lnTo>
                  <a:pt x="10552" y="243"/>
                </a:lnTo>
                <a:lnTo>
                  <a:pt x="9279" y="607"/>
                </a:lnTo>
                <a:lnTo>
                  <a:pt x="8066" y="1031"/>
                </a:lnTo>
                <a:lnTo>
                  <a:pt x="6914" y="1577"/>
                </a:lnTo>
                <a:lnTo>
                  <a:pt x="5822" y="2244"/>
                </a:lnTo>
                <a:lnTo>
                  <a:pt x="4791" y="3032"/>
                </a:lnTo>
                <a:lnTo>
                  <a:pt x="3881" y="3881"/>
                </a:lnTo>
                <a:lnTo>
                  <a:pt x="3032" y="4791"/>
                </a:lnTo>
                <a:lnTo>
                  <a:pt x="2244" y="5822"/>
                </a:lnTo>
                <a:lnTo>
                  <a:pt x="1577" y="6914"/>
                </a:lnTo>
                <a:lnTo>
                  <a:pt x="1031" y="8066"/>
                </a:lnTo>
                <a:lnTo>
                  <a:pt x="607" y="9279"/>
                </a:lnTo>
                <a:lnTo>
                  <a:pt x="243" y="10552"/>
                </a:lnTo>
                <a:lnTo>
                  <a:pt x="61" y="11826"/>
                </a:lnTo>
                <a:lnTo>
                  <a:pt x="0" y="13220"/>
                </a:lnTo>
                <a:lnTo>
                  <a:pt x="0" y="136447"/>
                </a:lnTo>
                <a:lnTo>
                  <a:pt x="0" y="136447"/>
                </a:lnTo>
                <a:lnTo>
                  <a:pt x="61" y="137841"/>
                </a:lnTo>
                <a:lnTo>
                  <a:pt x="243" y="139115"/>
                </a:lnTo>
                <a:lnTo>
                  <a:pt x="607" y="140388"/>
                </a:lnTo>
                <a:lnTo>
                  <a:pt x="1031" y="141601"/>
                </a:lnTo>
                <a:lnTo>
                  <a:pt x="1577" y="142753"/>
                </a:lnTo>
                <a:lnTo>
                  <a:pt x="2244" y="143845"/>
                </a:lnTo>
                <a:lnTo>
                  <a:pt x="3032" y="144876"/>
                </a:lnTo>
                <a:lnTo>
                  <a:pt x="3881" y="145786"/>
                </a:lnTo>
                <a:lnTo>
                  <a:pt x="4791" y="146635"/>
                </a:lnTo>
                <a:lnTo>
                  <a:pt x="5822" y="147423"/>
                </a:lnTo>
                <a:lnTo>
                  <a:pt x="6914" y="148090"/>
                </a:lnTo>
                <a:lnTo>
                  <a:pt x="8066" y="148636"/>
                </a:lnTo>
                <a:lnTo>
                  <a:pt x="9279" y="149060"/>
                </a:lnTo>
                <a:lnTo>
                  <a:pt x="10552" y="149424"/>
                </a:lnTo>
                <a:lnTo>
                  <a:pt x="11826" y="149606"/>
                </a:lnTo>
                <a:lnTo>
                  <a:pt x="13220" y="149667"/>
                </a:lnTo>
                <a:lnTo>
                  <a:pt x="272288" y="149667"/>
                </a:lnTo>
                <a:lnTo>
                  <a:pt x="272288" y="149667"/>
                </a:lnTo>
                <a:lnTo>
                  <a:pt x="273682" y="149606"/>
                </a:lnTo>
                <a:lnTo>
                  <a:pt x="274956" y="149424"/>
                </a:lnTo>
                <a:lnTo>
                  <a:pt x="276229" y="149060"/>
                </a:lnTo>
                <a:lnTo>
                  <a:pt x="277442" y="148636"/>
                </a:lnTo>
                <a:lnTo>
                  <a:pt x="278594" y="148090"/>
                </a:lnTo>
                <a:lnTo>
                  <a:pt x="279686" y="147423"/>
                </a:lnTo>
                <a:lnTo>
                  <a:pt x="280717" y="146635"/>
                </a:lnTo>
                <a:lnTo>
                  <a:pt x="281627" y="145786"/>
                </a:lnTo>
                <a:lnTo>
                  <a:pt x="282476" y="144876"/>
                </a:lnTo>
                <a:lnTo>
                  <a:pt x="283264" y="143845"/>
                </a:lnTo>
                <a:lnTo>
                  <a:pt x="283931" y="142753"/>
                </a:lnTo>
                <a:lnTo>
                  <a:pt x="284477" y="141601"/>
                </a:lnTo>
                <a:lnTo>
                  <a:pt x="284901" y="140388"/>
                </a:lnTo>
                <a:lnTo>
                  <a:pt x="285265" y="139115"/>
                </a:lnTo>
                <a:lnTo>
                  <a:pt x="285447" y="137841"/>
                </a:lnTo>
                <a:lnTo>
                  <a:pt x="285508" y="136447"/>
                </a:lnTo>
                <a:lnTo>
                  <a:pt x="285508" y="32626"/>
                </a:lnTo>
              </a:path>
            </a:pathLst>
          </a:custGeom>
          <a:noFill/>
          <a:ln w="19050" cap="flat" cmpd="sng">
            <a:solidFill>
              <a:srgbClr val="434343"/>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3"/>
          <p:cNvSpPr txBox="1">
            <a:spLocks noGrp="1"/>
          </p:cNvSpPr>
          <p:nvPr>
            <p:ph type="ctrTitle"/>
          </p:nvPr>
        </p:nvSpPr>
        <p:spPr>
          <a:xfrm>
            <a:off x="685800" y="2726342"/>
            <a:ext cx="7772400" cy="1159800"/>
          </a:xfrm>
          <a:prstGeom prst="rect">
            <a:avLst/>
          </a:prstGeom>
        </p:spPr>
        <p:txBody>
          <a:bodyPr spcFirstLastPara="1" wrap="square" lIns="91425" tIns="91425" rIns="91425" bIns="91425" anchor="b" anchorCtr="0"/>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15" name="Google Shape;15;p3"/>
          <p:cNvSpPr txBox="1">
            <a:spLocks noGrp="1"/>
          </p:cNvSpPr>
          <p:nvPr>
            <p:ph type="subTitle" idx="1"/>
          </p:nvPr>
        </p:nvSpPr>
        <p:spPr>
          <a:xfrm>
            <a:off x="685800" y="3830653"/>
            <a:ext cx="7772400" cy="784800"/>
          </a:xfrm>
          <a:prstGeom prst="rect">
            <a:avLst/>
          </a:prstGeom>
        </p:spPr>
        <p:txBody>
          <a:bodyPr spcFirstLastPara="1" wrap="square" lIns="91425" tIns="91425" rIns="91425" bIns="91425" anchor="t" anchorCtr="0"/>
          <a:lstStyle>
            <a:lvl1pPr lvl="0" rtl="0">
              <a:spcBef>
                <a:spcPts val="0"/>
              </a:spcBef>
              <a:spcAft>
                <a:spcPts val="0"/>
              </a:spcAft>
              <a:buClr>
                <a:srgbClr val="FFFFFF"/>
              </a:buClr>
              <a:buSzPts val="1800"/>
              <a:buNone/>
              <a:defRPr>
                <a:solidFill>
                  <a:srgbClr val="FFFFFF"/>
                </a:solidFill>
              </a:defRPr>
            </a:lvl1pPr>
            <a:lvl2pPr lvl="1" rtl="0">
              <a:spcBef>
                <a:spcPts val="0"/>
              </a:spcBef>
              <a:spcAft>
                <a:spcPts val="0"/>
              </a:spcAft>
              <a:buClr>
                <a:srgbClr val="FFFFFF"/>
              </a:buClr>
              <a:buSzPts val="3000"/>
              <a:buNone/>
              <a:defRPr sz="3000">
                <a:solidFill>
                  <a:srgbClr val="FFFFFF"/>
                </a:solidFill>
              </a:defRPr>
            </a:lvl2pPr>
            <a:lvl3pPr lvl="2" rtl="0">
              <a:spcBef>
                <a:spcPts val="0"/>
              </a:spcBef>
              <a:spcAft>
                <a:spcPts val="0"/>
              </a:spcAft>
              <a:buClr>
                <a:srgbClr val="FFFFFF"/>
              </a:buClr>
              <a:buSzPts val="3000"/>
              <a:buNone/>
              <a:defRPr sz="3000">
                <a:solidFill>
                  <a:srgbClr val="FFFFFF"/>
                </a:solidFill>
              </a:defRPr>
            </a:lvl3pPr>
            <a:lvl4pPr lvl="3" rtl="0">
              <a:spcBef>
                <a:spcPts val="0"/>
              </a:spcBef>
              <a:spcAft>
                <a:spcPts val="0"/>
              </a:spcAft>
              <a:buClr>
                <a:srgbClr val="FFFFFF"/>
              </a:buClr>
              <a:buSzPts val="3000"/>
              <a:buNone/>
              <a:defRPr sz="3000">
                <a:solidFill>
                  <a:srgbClr val="FFFFFF"/>
                </a:solidFill>
              </a:defRPr>
            </a:lvl4pPr>
            <a:lvl5pPr lvl="4" rtl="0">
              <a:spcBef>
                <a:spcPts val="0"/>
              </a:spcBef>
              <a:spcAft>
                <a:spcPts val="0"/>
              </a:spcAft>
              <a:buClr>
                <a:srgbClr val="FFFFFF"/>
              </a:buClr>
              <a:buSzPts val="3000"/>
              <a:buNone/>
              <a:defRPr sz="3000">
                <a:solidFill>
                  <a:srgbClr val="FFFFFF"/>
                </a:solidFill>
              </a:defRPr>
            </a:lvl5pPr>
            <a:lvl6pPr lvl="5" rtl="0">
              <a:spcBef>
                <a:spcPts val="0"/>
              </a:spcBef>
              <a:spcAft>
                <a:spcPts val="0"/>
              </a:spcAft>
              <a:buClr>
                <a:srgbClr val="FFFFFF"/>
              </a:buClr>
              <a:buSzPts val="3000"/>
              <a:buNone/>
              <a:defRPr sz="3000">
                <a:solidFill>
                  <a:srgbClr val="FFFFFF"/>
                </a:solidFill>
              </a:defRPr>
            </a:lvl6pPr>
            <a:lvl7pPr lvl="6" rtl="0">
              <a:spcBef>
                <a:spcPts val="0"/>
              </a:spcBef>
              <a:spcAft>
                <a:spcPts val="0"/>
              </a:spcAft>
              <a:buClr>
                <a:srgbClr val="FFFFFF"/>
              </a:buClr>
              <a:buSzPts val="3000"/>
              <a:buNone/>
              <a:defRPr sz="3000">
                <a:solidFill>
                  <a:srgbClr val="FFFFFF"/>
                </a:solidFill>
              </a:defRPr>
            </a:lvl7pPr>
            <a:lvl8pPr lvl="7" rtl="0">
              <a:spcBef>
                <a:spcPts val="0"/>
              </a:spcBef>
              <a:spcAft>
                <a:spcPts val="0"/>
              </a:spcAft>
              <a:buClr>
                <a:srgbClr val="FFFFFF"/>
              </a:buClr>
              <a:buSzPts val="3000"/>
              <a:buNone/>
              <a:defRPr sz="3000">
                <a:solidFill>
                  <a:srgbClr val="FFFFFF"/>
                </a:solidFill>
              </a:defRPr>
            </a:lvl8pPr>
            <a:lvl9pPr lvl="8" rtl="0">
              <a:spcBef>
                <a:spcPts val="0"/>
              </a:spcBef>
              <a:spcAft>
                <a:spcPts val="0"/>
              </a:spcAft>
              <a:buClr>
                <a:srgbClr val="FFFFFF"/>
              </a:buClr>
              <a:buSzPts val="3000"/>
              <a:buNone/>
              <a:defRPr sz="3000">
                <a:solidFill>
                  <a:srgbClr val="FFFFFF"/>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TITLE_1_1">
    <p:bg>
      <p:bgPr>
        <a:solidFill>
          <a:srgbClr val="FFB600"/>
        </a:solidFill>
        <a:effectLst/>
      </p:bgPr>
    </p:bg>
    <p:spTree>
      <p:nvGrpSpPr>
        <p:cNvPr id="1" name="Shape 16"/>
        <p:cNvGrpSpPr/>
        <p:nvPr/>
      </p:nvGrpSpPr>
      <p:grpSpPr>
        <a:xfrm>
          <a:off x="0" y="0"/>
          <a:ext cx="0" cy="0"/>
          <a:chOff x="0" y="0"/>
          <a:chExt cx="0" cy="0"/>
        </a:xfrm>
      </p:grpSpPr>
      <p:sp>
        <p:nvSpPr>
          <p:cNvPr id="17" name="Google Shape;17;p4"/>
          <p:cNvSpPr/>
          <p:nvPr/>
        </p:nvSpPr>
        <p:spPr>
          <a:xfrm flipH="1">
            <a:off x="390735" y="379877"/>
            <a:ext cx="8362529" cy="4383746"/>
          </a:xfrm>
          <a:custGeom>
            <a:avLst/>
            <a:gdLst/>
            <a:ahLst/>
            <a:cxnLst/>
            <a:rect l="l" t="t" r="r" b="b"/>
            <a:pathLst>
              <a:path w="285508" h="149667" fill="none" extrusionOk="0">
                <a:moveTo>
                  <a:pt x="252882" y="0"/>
                </a:moveTo>
                <a:lnTo>
                  <a:pt x="13220" y="0"/>
                </a:lnTo>
                <a:lnTo>
                  <a:pt x="13220" y="0"/>
                </a:lnTo>
                <a:lnTo>
                  <a:pt x="11826" y="61"/>
                </a:lnTo>
                <a:lnTo>
                  <a:pt x="10552" y="243"/>
                </a:lnTo>
                <a:lnTo>
                  <a:pt x="9279" y="607"/>
                </a:lnTo>
                <a:lnTo>
                  <a:pt x="8066" y="1031"/>
                </a:lnTo>
                <a:lnTo>
                  <a:pt x="6914" y="1577"/>
                </a:lnTo>
                <a:lnTo>
                  <a:pt x="5822" y="2244"/>
                </a:lnTo>
                <a:lnTo>
                  <a:pt x="4791" y="3032"/>
                </a:lnTo>
                <a:lnTo>
                  <a:pt x="3881" y="3881"/>
                </a:lnTo>
                <a:lnTo>
                  <a:pt x="3032" y="4791"/>
                </a:lnTo>
                <a:lnTo>
                  <a:pt x="2244" y="5822"/>
                </a:lnTo>
                <a:lnTo>
                  <a:pt x="1577" y="6914"/>
                </a:lnTo>
                <a:lnTo>
                  <a:pt x="1031" y="8066"/>
                </a:lnTo>
                <a:lnTo>
                  <a:pt x="607" y="9279"/>
                </a:lnTo>
                <a:lnTo>
                  <a:pt x="243" y="10552"/>
                </a:lnTo>
                <a:lnTo>
                  <a:pt x="61" y="11826"/>
                </a:lnTo>
                <a:lnTo>
                  <a:pt x="0" y="13220"/>
                </a:lnTo>
                <a:lnTo>
                  <a:pt x="0" y="136447"/>
                </a:lnTo>
                <a:lnTo>
                  <a:pt x="0" y="136447"/>
                </a:lnTo>
                <a:lnTo>
                  <a:pt x="61" y="137841"/>
                </a:lnTo>
                <a:lnTo>
                  <a:pt x="243" y="139115"/>
                </a:lnTo>
                <a:lnTo>
                  <a:pt x="607" y="140388"/>
                </a:lnTo>
                <a:lnTo>
                  <a:pt x="1031" y="141601"/>
                </a:lnTo>
                <a:lnTo>
                  <a:pt x="1577" y="142753"/>
                </a:lnTo>
                <a:lnTo>
                  <a:pt x="2244" y="143845"/>
                </a:lnTo>
                <a:lnTo>
                  <a:pt x="3032" y="144876"/>
                </a:lnTo>
                <a:lnTo>
                  <a:pt x="3881" y="145786"/>
                </a:lnTo>
                <a:lnTo>
                  <a:pt x="4791" y="146635"/>
                </a:lnTo>
                <a:lnTo>
                  <a:pt x="5822" y="147423"/>
                </a:lnTo>
                <a:lnTo>
                  <a:pt x="6914" y="148090"/>
                </a:lnTo>
                <a:lnTo>
                  <a:pt x="8066" y="148636"/>
                </a:lnTo>
                <a:lnTo>
                  <a:pt x="9279" y="149060"/>
                </a:lnTo>
                <a:lnTo>
                  <a:pt x="10552" y="149424"/>
                </a:lnTo>
                <a:lnTo>
                  <a:pt x="11826" y="149606"/>
                </a:lnTo>
                <a:lnTo>
                  <a:pt x="13220" y="149667"/>
                </a:lnTo>
                <a:lnTo>
                  <a:pt x="272288" y="149667"/>
                </a:lnTo>
                <a:lnTo>
                  <a:pt x="272288" y="149667"/>
                </a:lnTo>
                <a:lnTo>
                  <a:pt x="273682" y="149606"/>
                </a:lnTo>
                <a:lnTo>
                  <a:pt x="274956" y="149424"/>
                </a:lnTo>
                <a:lnTo>
                  <a:pt x="276229" y="149060"/>
                </a:lnTo>
                <a:lnTo>
                  <a:pt x="277442" y="148636"/>
                </a:lnTo>
                <a:lnTo>
                  <a:pt x="278594" y="148090"/>
                </a:lnTo>
                <a:lnTo>
                  <a:pt x="279686" y="147423"/>
                </a:lnTo>
                <a:lnTo>
                  <a:pt x="280717" y="146635"/>
                </a:lnTo>
                <a:lnTo>
                  <a:pt x="281627" y="145786"/>
                </a:lnTo>
                <a:lnTo>
                  <a:pt x="282476" y="144876"/>
                </a:lnTo>
                <a:lnTo>
                  <a:pt x="283264" y="143845"/>
                </a:lnTo>
                <a:lnTo>
                  <a:pt x="283931" y="142753"/>
                </a:lnTo>
                <a:lnTo>
                  <a:pt x="284477" y="141601"/>
                </a:lnTo>
                <a:lnTo>
                  <a:pt x="284901" y="140388"/>
                </a:lnTo>
                <a:lnTo>
                  <a:pt x="285265" y="139115"/>
                </a:lnTo>
                <a:lnTo>
                  <a:pt x="285447" y="137841"/>
                </a:lnTo>
                <a:lnTo>
                  <a:pt x="285508" y="136447"/>
                </a:lnTo>
                <a:lnTo>
                  <a:pt x="285508" y="32626"/>
                </a:lnTo>
              </a:path>
            </a:pathLst>
          </a:custGeom>
          <a:noFill/>
          <a:ln w="19050" cap="flat" cmpd="sng">
            <a:solidFill>
              <a:srgbClr val="434343"/>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4"/>
          <p:cNvSpPr txBox="1">
            <a:spLocks noGrp="1"/>
          </p:cNvSpPr>
          <p:nvPr>
            <p:ph type="body" idx="1"/>
          </p:nvPr>
        </p:nvSpPr>
        <p:spPr>
          <a:xfrm>
            <a:off x="1757200" y="2161800"/>
            <a:ext cx="5629800" cy="819900"/>
          </a:xfrm>
          <a:prstGeom prst="rect">
            <a:avLst/>
          </a:prstGeom>
        </p:spPr>
        <p:txBody>
          <a:bodyPr spcFirstLastPara="1" wrap="square" lIns="91425" tIns="91425" rIns="91425" bIns="91425" anchor="ctr" anchorCtr="0"/>
          <a:lstStyle>
            <a:lvl1pPr marL="457200" lvl="0" indent="-419100" algn="ctr" rtl="0">
              <a:spcBef>
                <a:spcPts val="600"/>
              </a:spcBef>
              <a:spcAft>
                <a:spcPts val="0"/>
              </a:spcAft>
              <a:buClr>
                <a:srgbClr val="434343"/>
              </a:buClr>
              <a:buSzPts val="3000"/>
              <a:buChar char="●"/>
              <a:defRPr sz="3000" i="1">
                <a:solidFill>
                  <a:srgbClr val="434343"/>
                </a:solidFill>
              </a:defRPr>
            </a:lvl1pPr>
            <a:lvl2pPr marL="914400" lvl="1" indent="-419100" algn="ctr" rtl="0">
              <a:spcBef>
                <a:spcPts val="0"/>
              </a:spcBef>
              <a:spcAft>
                <a:spcPts val="0"/>
              </a:spcAft>
              <a:buClr>
                <a:srgbClr val="434343"/>
              </a:buClr>
              <a:buSzPts val="3000"/>
              <a:buChar char="○"/>
              <a:defRPr sz="3000" i="1">
                <a:solidFill>
                  <a:srgbClr val="434343"/>
                </a:solidFill>
              </a:defRPr>
            </a:lvl2pPr>
            <a:lvl3pPr marL="1371600" lvl="2" indent="-419100" algn="ctr" rtl="0">
              <a:spcBef>
                <a:spcPts val="0"/>
              </a:spcBef>
              <a:spcAft>
                <a:spcPts val="0"/>
              </a:spcAft>
              <a:buClr>
                <a:srgbClr val="434343"/>
              </a:buClr>
              <a:buSzPts val="3000"/>
              <a:buChar char="■"/>
              <a:defRPr sz="3000" i="1">
                <a:solidFill>
                  <a:srgbClr val="434343"/>
                </a:solidFill>
              </a:defRPr>
            </a:lvl3pPr>
            <a:lvl4pPr marL="1828800" lvl="3" indent="-419100" algn="ctr" rtl="0">
              <a:spcBef>
                <a:spcPts val="0"/>
              </a:spcBef>
              <a:spcAft>
                <a:spcPts val="0"/>
              </a:spcAft>
              <a:buClr>
                <a:srgbClr val="434343"/>
              </a:buClr>
              <a:buSzPts val="3000"/>
              <a:buChar char="●"/>
              <a:defRPr sz="3000" i="1">
                <a:solidFill>
                  <a:srgbClr val="434343"/>
                </a:solidFill>
              </a:defRPr>
            </a:lvl4pPr>
            <a:lvl5pPr marL="2286000" lvl="4" indent="-419100" algn="ctr" rtl="0">
              <a:spcBef>
                <a:spcPts val="0"/>
              </a:spcBef>
              <a:spcAft>
                <a:spcPts val="0"/>
              </a:spcAft>
              <a:buClr>
                <a:srgbClr val="434343"/>
              </a:buClr>
              <a:buSzPts val="3000"/>
              <a:buChar char="○"/>
              <a:defRPr sz="3000" i="1">
                <a:solidFill>
                  <a:srgbClr val="434343"/>
                </a:solidFill>
              </a:defRPr>
            </a:lvl5pPr>
            <a:lvl6pPr marL="2743200" lvl="5" indent="-419100" algn="ctr" rtl="0">
              <a:spcBef>
                <a:spcPts val="0"/>
              </a:spcBef>
              <a:spcAft>
                <a:spcPts val="0"/>
              </a:spcAft>
              <a:buClr>
                <a:srgbClr val="434343"/>
              </a:buClr>
              <a:buSzPts val="3000"/>
              <a:buChar char="■"/>
              <a:defRPr sz="3000" i="1">
                <a:solidFill>
                  <a:srgbClr val="434343"/>
                </a:solidFill>
              </a:defRPr>
            </a:lvl6pPr>
            <a:lvl7pPr marL="3200400" lvl="6" indent="-419100" algn="ctr" rtl="0">
              <a:spcBef>
                <a:spcPts val="0"/>
              </a:spcBef>
              <a:spcAft>
                <a:spcPts val="0"/>
              </a:spcAft>
              <a:buClr>
                <a:srgbClr val="434343"/>
              </a:buClr>
              <a:buSzPts val="3000"/>
              <a:buChar char="●"/>
              <a:defRPr sz="3000" i="1">
                <a:solidFill>
                  <a:srgbClr val="434343"/>
                </a:solidFill>
              </a:defRPr>
            </a:lvl7pPr>
            <a:lvl8pPr marL="3657600" lvl="7" indent="-419100" algn="ctr" rtl="0">
              <a:spcBef>
                <a:spcPts val="0"/>
              </a:spcBef>
              <a:spcAft>
                <a:spcPts val="0"/>
              </a:spcAft>
              <a:buClr>
                <a:srgbClr val="434343"/>
              </a:buClr>
              <a:buSzPts val="3000"/>
              <a:buChar char="○"/>
              <a:defRPr sz="3000" i="1">
                <a:solidFill>
                  <a:srgbClr val="434343"/>
                </a:solidFill>
              </a:defRPr>
            </a:lvl8pPr>
            <a:lvl9pPr marL="4114800" lvl="8" indent="-419100" algn="ctr">
              <a:spcBef>
                <a:spcPts val="0"/>
              </a:spcBef>
              <a:spcAft>
                <a:spcPts val="0"/>
              </a:spcAft>
              <a:buClr>
                <a:srgbClr val="434343"/>
              </a:buClr>
              <a:buSzPts val="3000"/>
              <a:buChar char="■"/>
              <a:defRPr sz="3000" i="1">
                <a:solidFill>
                  <a:srgbClr val="434343"/>
                </a:solidFill>
              </a:defRPr>
            </a:lvl9pPr>
          </a:lstStyle>
          <a:p>
            <a:endParaRPr/>
          </a:p>
        </p:txBody>
      </p:sp>
      <p:sp>
        <p:nvSpPr>
          <p:cNvPr id="19" name="Google Shape;19;p4"/>
          <p:cNvSpPr txBox="1"/>
          <p:nvPr/>
        </p:nvSpPr>
        <p:spPr>
          <a:xfrm>
            <a:off x="205550" y="75075"/>
            <a:ext cx="799500" cy="653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0" b="1">
                <a:solidFill>
                  <a:srgbClr val="434343"/>
                </a:solidFill>
                <a:latin typeface="Raleway"/>
                <a:ea typeface="Raleway"/>
                <a:cs typeface="Raleway"/>
                <a:sym typeface="Raleway"/>
              </a:rPr>
              <a:t>“</a:t>
            </a:r>
            <a:endParaRPr sz="12000" b="1">
              <a:solidFill>
                <a:srgbClr val="434343"/>
              </a:solidFill>
              <a:latin typeface="Raleway"/>
              <a:ea typeface="Raleway"/>
              <a:cs typeface="Raleway"/>
              <a:sym typeface="Raleway"/>
            </a:endParaRPr>
          </a:p>
        </p:txBody>
      </p:sp>
      <p:sp>
        <p:nvSpPr>
          <p:cNvPr id="20" name="Google Shape;20;p4"/>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1"/>
        <p:cNvGrpSpPr/>
        <p:nvPr/>
      </p:nvGrpSpPr>
      <p:grpSpPr>
        <a:xfrm>
          <a:off x="0" y="0"/>
          <a:ext cx="0" cy="0"/>
          <a:chOff x="0" y="0"/>
          <a:chExt cx="0" cy="0"/>
        </a:xfrm>
      </p:grpSpPr>
      <p:sp>
        <p:nvSpPr>
          <p:cNvPr id="22" name="Google Shape;22;p5"/>
          <p:cNvSpPr/>
          <p:nvPr/>
        </p:nvSpPr>
        <p:spPr>
          <a:xfrm>
            <a:off x="390735" y="379877"/>
            <a:ext cx="8362529" cy="4383746"/>
          </a:xfrm>
          <a:custGeom>
            <a:avLst/>
            <a:gdLst/>
            <a:ahLst/>
            <a:cxnLst/>
            <a:rect l="l" t="t" r="r" b="b"/>
            <a:pathLst>
              <a:path w="285508" h="149667" fill="none" extrusionOk="0">
                <a:moveTo>
                  <a:pt x="252882" y="0"/>
                </a:moveTo>
                <a:lnTo>
                  <a:pt x="13220" y="0"/>
                </a:lnTo>
                <a:lnTo>
                  <a:pt x="13220" y="0"/>
                </a:lnTo>
                <a:lnTo>
                  <a:pt x="11826" y="61"/>
                </a:lnTo>
                <a:lnTo>
                  <a:pt x="10552" y="243"/>
                </a:lnTo>
                <a:lnTo>
                  <a:pt x="9279" y="607"/>
                </a:lnTo>
                <a:lnTo>
                  <a:pt x="8066" y="1031"/>
                </a:lnTo>
                <a:lnTo>
                  <a:pt x="6914" y="1577"/>
                </a:lnTo>
                <a:lnTo>
                  <a:pt x="5822" y="2244"/>
                </a:lnTo>
                <a:lnTo>
                  <a:pt x="4791" y="3032"/>
                </a:lnTo>
                <a:lnTo>
                  <a:pt x="3881" y="3881"/>
                </a:lnTo>
                <a:lnTo>
                  <a:pt x="3032" y="4791"/>
                </a:lnTo>
                <a:lnTo>
                  <a:pt x="2244" y="5822"/>
                </a:lnTo>
                <a:lnTo>
                  <a:pt x="1577" y="6914"/>
                </a:lnTo>
                <a:lnTo>
                  <a:pt x="1031" y="8066"/>
                </a:lnTo>
                <a:lnTo>
                  <a:pt x="607" y="9279"/>
                </a:lnTo>
                <a:lnTo>
                  <a:pt x="243" y="10552"/>
                </a:lnTo>
                <a:lnTo>
                  <a:pt x="61" y="11826"/>
                </a:lnTo>
                <a:lnTo>
                  <a:pt x="0" y="13220"/>
                </a:lnTo>
                <a:lnTo>
                  <a:pt x="0" y="136447"/>
                </a:lnTo>
                <a:lnTo>
                  <a:pt x="0" y="136447"/>
                </a:lnTo>
                <a:lnTo>
                  <a:pt x="61" y="137841"/>
                </a:lnTo>
                <a:lnTo>
                  <a:pt x="243" y="139115"/>
                </a:lnTo>
                <a:lnTo>
                  <a:pt x="607" y="140388"/>
                </a:lnTo>
                <a:lnTo>
                  <a:pt x="1031" y="141601"/>
                </a:lnTo>
                <a:lnTo>
                  <a:pt x="1577" y="142753"/>
                </a:lnTo>
                <a:lnTo>
                  <a:pt x="2244" y="143845"/>
                </a:lnTo>
                <a:lnTo>
                  <a:pt x="3032" y="144876"/>
                </a:lnTo>
                <a:lnTo>
                  <a:pt x="3881" y="145786"/>
                </a:lnTo>
                <a:lnTo>
                  <a:pt x="4791" y="146635"/>
                </a:lnTo>
                <a:lnTo>
                  <a:pt x="5822" y="147423"/>
                </a:lnTo>
                <a:lnTo>
                  <a:pt x="6914" y="148090"/>
                </a:lnTo>
                <a:lnTo>
                  <a:pt x="8066" y="148636"/>
                </a:lnTo>
                <a:lnTo>
                  <a:pt x="9279" y="149060"/>
                </a:lnTo>
                <a:lnTo>
                  <a:pt x="10552" y="149424"/>
                </a:lnTo>
                <a:lnTo>
                  <a:pt x="11826" y="149606"/>
                </a:lnTo>
                <a:lnTo>
                  <a:pt x="13220" y="149667"/>
                </a:lnTo>
                <a:lnTo>
                  <a:pt x="272288" y="149667"/>
                </a:lnTo>
                <a:lnTo>
                  <a:pt x="272288" y="149667"/>
                </a:lnTo>
                <a:lnTo>
                  <a:pt x="273682" y="149606"/>
                </a:lnTo>
                <a:lnTo>
                  <a:pt x="274956" y="149424"/>
                </a:lnTo>
                <a:lnTo>
                  <a:pt x="276229" y="149060"/>
                </a:lnTo>
                <a:lnTo>
                  <a:pt x="277442" y="148636"/>
                </a:lnTo>
                <a:lnTo>
                  <a:pt x="278594" y="148090"/>
                </a:lnTo>
                <a:lnTo>
                  <a:pt x="279686" y="147423"/>
                </a:lnTo>
                <a:lnTo>
                  <a:pt x="280717" y="146635"/>
                </a:lnTo>
                <a:lnTo>
                  <a:pt x="281627" y="145786"/>
                </a:lnTo>
                <a:lnTo>
                  <a:pt x="282476" y="144876"/>
                </a:lnTo>
                <a:lnTo>
                  <a:pt x="283264" y="143845"/>
                </a:lnTo>
                <a:lnTo>
                  <a:pt x="283931" y="142753"/>
                </a:lnTo>
                <a:lnTo>
                  <a:pt x="284477" y="141601"/>
                </a:lnTo>
                <a:lnTo>
                  <a:pt x="284901" y="140388"/>
                </a:lnTo>
                <a:lnTo>
                  <a:pt x="285265" y="139115"/>
                </a:lnTo>
                <a:lnTo>
                  <a:pt x="285447" y="137841"/>
                </a:lnTo>
                <a:lnTo>
                  <a:pt x="285508" y="136447"/>
                </a:lnTo>
                <a:lnTo>
                  <a:pt x="285508" y="32626"/>
                </a:lnTo>
              </a:path>
            </a:pathLst>
          </a:custGeom>
          <a:noFill/>
          <a:ln w="19050" cap="flat" cmpd="sng">
            <a:solidFill>
              <a:srgbClr val="FFB600"/>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5"/>
          <p:cNvSpPr txBox="1">
            <a:spLocks noGrp="1"/>
          </p:cNvSpPr>
          <p:nvPr>
            <p:ph type="title"/>
          </p:nvPr>
        </p:nvSpPr>
        <p:spPr>
          <a:xfrm>
            <a:off x="922000" y="891775"/>
            <a:ext cx="6866100" cy="857400"/>
          </a:xfrm>
          <a:prstGeom prst="rect">
            <a:avLst/>
          </a:prstGeom>
        </p:spPr>
        <p:txBody>
          <a:bodyPr spcFirstLastPara="1" wrap="square" lIns="91425" tIns="91425" rIns="91425" bIns="91425" anchor="t" anchorCtr="0"/>
          <a:lstStyle>
            <a:lvl1pPr lvl="0">
              <a:spcBef>
                <a:spcPts val="0"/>
              </a:spcBef>
              <a:spcAft>
                <a:spcPts val="0"/>
              </a:spcAft>
              <a:buSzPts val="5800"/>
              <a:buNone/>
              <a:defRPr/>
            </a:lvl1pPr>
            <a:lvl2pPr lvl="1">
              <a:spcBef>
                <a:spcPts val="0"/>
              </a:spcBef>
              <a:spcAft>
                <a:spcPts val="0"/>
              </a:spcAft>
              <a:buSzPts val="5800"/>
              <a:buNone/>
              <a:defRPr/>
            </a:lvl2pPr>
            <a:lvl3pPr lvl="2">
              <a:spcBef>
                <a:spcPts val="0"/>
              </a:spcBef>
              <a:spcAft>
                <a:spcPts val="0"/>
              </a:spcAft>
              <a:buSzPts val="5800"/>
              <a:buNone/>
              <a:defRPr/>
            </a:lvl3pPr>
            <a:lvl4pPr lvl="3">
              <a:spcBef>
                <a:spcPts val="0"/>
              </a:spcBef>
              <a:spcAft>
                <a:spcPts val="0"/>
              </a:spcAft>
              <a:buSzPts val="5800"/>
              <a:buNone/>
              <a:defRPr/>
            </a:lvl4pPr>
            <a:lvl5pPr lvl="4">
              <a:spcBef>
                <a:spcPts val="0"/>
              </a:spcBef>
              <a:spcAft>
                <a:spcPts val="0"/>
              </a:spcAft>
              <a:buSzPts val="5800"/>
              <a:buNone/>
              <a:defRPr/>
            </a:lvl5pPr>
            <a:lvl6pPr lvl="5">
              <a:spcBef>
                <a:spcPts val="0"/>
              </a:spcBef>
              <a:spcAft>
                <a:spcPts val="0"/>
              </a:spcAft>
              <a:buSzPts val="5800"/>
              <a:buNone/>
              <a:defRPr/>
            </a:lvl6pPr>
            <a:lvl7pPr lvl="6">
              <a:spcBef>
                <a:spcPts val="0"/>
              </a:spcBef>
              <a:spcAft>
                <a:spcPts val="0"/>
              </a:spcAft>
              <a:buSzPts val="5800"/>
              <a:buNone/>
              <a:defRPr/>
            </a:lvl7pPr>
            <a:lvl8pPr lvl="7">
              <a:spcBef>
                <a:spcPts val="0"/>
              </a:spcBef>
              <a:spcAft>
                <a:spcPts val="0"/>
              </a:spcAft>
              <a:buSzPts val="5800"/>
              <a:buNone/>
              <a:defRPr/>
            </a:lvl8pPr>
            <a:lvl9pPr lvl="8">
              <a:spcBef>
                <a:spcPts val="0"/>
              </a:spcBef>
              <a:spcAft>
                <a:spcPts val="0"/>
              </a:spcAft>
              <a:buSzPts val="5800"/>
              <a:buNone/>
              <a:defRPr/>
            </a:lvl9pPr>
          </a:lstStyle>
          <a:p>
            <a:endParaRPr/>
          </a:p>
        </p:txBody>
      </p:sp>
      <p:sp>
        <p:nvSpPr>
          <p:cNvPr id="24" name="Google Shape;24;p5"/>
          <p:cNvSpPr txBox="1">
            <a:spLocks noGrp="1"/>
          </p:cNvSpPr>
          <p:nvPr>
            <p:ph type="body" idx="1"/>
          </p:nvPr>
        </p:nvSpPr>
        <p:spPr>
          <a:xfrm>
            <a:off x="922000" y="1885951"/>
            <a:ext cx="6866100" cy="2366100"/>
          </a:xfrm>
          <a:prstGeom prst="rect">
            <a:avLst/>
          </a:prstGeom>
        </p:spPr>
        <p:txBody>
          <a:bodyPr spcFirstLastPara="1" wrap="square" lIns="91425" tIns="91425" rIns="91425" bIns="91425" anchor="t" anchorCtr="0"/>
          <a:lstStyle>
            <a:lvl1pPr marL="457200" lvl="0" indent="-342900">
              <a:spcBef>
                <a:spcPts val="600"/>
              </a:spcBef>
              <a:spcAft>
                <a:spcPts val="0"/>
              </a:spcAft>
              <a:buClr>
                <a:srgbClr val="FFB600"/>
              </a:buClr>
              <a:buSzPts val="1800"/>
              <a:buChar char="●"/>
              <a:defRPr/>
            </a:lvl1pPr>
            <a:lvl2pPr marL="914400" lvl="1" indent="-342900">
              <a:spcBef>
                <a:spcPts val="0"/>
              </a:spcBef>
              <a:spcAft>
                <a:spcPts val="0"/>
              </a:spcAft>
              <a:buClr>
                <a:srgbClr val="FFB600"/>
              </a:buClr>
              <a:buSzPts val="1800"/>
              <a:buChar char="○"/>
              <a:defRPr/>
            </a:lvl2pPr>
            <a:lvl3pPr marL="1371600" lvl="2" indent="-342900">
              <a:spcBef>
                <a:spcPts val="0"/>
              </a:spcBef>
              <a:spcAft>
                <a:spcPts val="0"/>
              </a:spcAft>
              <a:buClr>
                <a:srgbClr val="FFB600"/>
              </a:buClr>
              <a:buSzPts val="18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25" name="Google Shape;25;p5"/>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lvl1pPr lvl="0">
              <a:buNone/>
              <a:defRPr>
                <a:solidFill>
                  <a:srgbClr val="FFB600"/>
                </a:solidFill>
              </a:defRPr>
            </a:lvl1pPr>
            <a:lvl2pPr lvl="1">
              <a:buNone/>
              <a:defRPr>
                <a:solidFill>
                  <a:srgbClr val="FFB600"/>
                </a:solidFill>
              </a:defRPr>
            </a:lvl2pPr>
            <a:lvl3pPr lvl="2">
              <a:buNone/>
              <a:defRPr>
                <a:solidFill>
                  <a:srgbClr val="FFB600"/>
                </a:solidFill>
              </a:defRPr>
            </a:lvl3pPr>
            <a:lvl4pPr lvl="3">
              <a:buNone/>
              <a:defRPr>
                <a:solidFill>
                  <a:srgbClr val="FFB600"/>
                </a:solidFill>
              </a:defRPr>
            </a:lvl4pPr>
            <a:lvl5pPr lvl="4">
              <a:buNone/>
              <a:defRPr>
                <a:solidFill>
                  <a:srgbClr val="FFB600"/>
                </a:solidFill>
              </a:defRPr>
            </a:lvl5pPr>
            <a:lvl6pPr lvl="5">
              <a:buNone/>
              <a:defRPr>
                <a:solidFill>
                  <a:srgbClr val="FFB600"/>
                </a:solidFill>
              </a:defRPr>
            </a:lvl6pPr>
            <a:lvl7pPr lvl="6">
              <a:buNone/>
              <a:defRPr>
                <a:solidFill>
                  <a:srgbClr val="FFB600"/>
                </a:solidFill>
              </a:defRPr>
            </a:lvl7pPr>
            <a:lvl8pPr lvl="7">
              <a:buNone/>
              <a:defRPr>
                <a:solidFill>
                  <a:srgbClr val="FFB600"/>
                </a:solidFill>
              </a:defRPr>
            </a:lvl8pPr>
            <a:lvl9pPr lvl="8">
              <a:buNone/>
              <a:defRPr>
                <a:solidFill>
                  <a:srgbClr val="FFB600"/>
                </a:solidFill>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26"/>
        <p:cNvGrpSpPr/>
        <p:nvPr/>
      </p:nvGrpSpPr>
      <p:grpSpPr>
        <a:xfrm>
          <a:off x="0" y="0"/>
          <a:ext cx="0" cy="0"/>
          <a:chOff x="0" y="0"/>
          <a:chExt cx="0" cy="0"/>
        </a:xfrm>
      </p:grpSpPr>
      <p:sp>
        <p:nvSpPr>
          <p:cNvPr id="27" name="Google Shape;27;p6"/>
          <p:cNvSpPr/>
          <p:nvPr/>
        </p:nvSpPr>
        <p:spPr>
          <a:xfrm>
            <a:off x="390735" y="379877"/>
            <a:ext cx="8362529" cy="4383746"/>
          </a:xfrm>
          <a:custGeom>
            <a:avLst/>
            <a:gdLst/>
            <a:ahLst/>
            <a:cxnLst/>
            <a:rect l="l" t="t" r="r" b="b"/>
            <a:pathLst>
              <a:path w="285508" h="149667" fill="none" extrusionOk="0">
                <a:moveTo>
                  <a:pt x="252882" y="0"/>
                </a:moveTo>
                <a:lnTo>
                  <a:pt x="13220" y="0"/>
                </a:lnTo>
                <a:lnTo>
                  <a:pt x="13220" y="0"/>
                </a:lnTo>
                <a:lnTo>
                  <a:pt x="11826" y="61"/>
                </a:lnTo>
                <a:lnTo>
                  <a:pt x="10552" y="243"/>
                </a:lnTo>
                <a:lnTo>
                  <a:pt x="9279" y="607"/>
                </a:lnTo>
                <a:lnTo>
                  <a:pt x="8066" y="1031"/>
                </a:lnTo>
                <a:lnTo>
                  <a:pt x="6914" y="1577"/>
                </a:lnTo>
                <a:lnTo>
                  <a:pt x="5822" y="2244"/>
                </a:lnTo>
                <a:lnTo>
                  <a:pt x="4791" y="3032"/>
                </a:lnTo>
                <a:lnTo>
                  <a:pt x="3881" y="3881"/>
                </a:lnTo>
                <a:lnTo>
                  <a:pt x="3032" y="4791"/>
                </a:lnTo>
                <a:lnTo>
                  <a:pt x="2244" y="5822"/>
                </a:lnTo>
                <a:lnTo>
                  <a:pt x="1577" y="6914"/>
                </a:lnTo>
                <a:lnTo>
                  <a:pt x="1031" y="8066"/>
                </a:lnTo>
                <a:lnTo>
                  <a:pt x="607" y="9279"/>
                </a:lnTo>
                <a:lnTo>
                  <a:pt x="243" y="10552"/>
                </a:lnTo>
                <a:lnTo>
                  <a:pt x="61" y="11826"/>
                </a:lnTo>
                <a:lnTo>
                  <a:pt x="0" y="13220"/>
                </a:lnTo>
                <a:lnTo>
                  <a:pt x="0" y="136447"/>
                </a:lnTo>
                <a:lnTo>
                  <a:pt x="0" y="136447"/>
                </a:lnTo>
                <a:lnTo>
                  <a:pt x="61" y="137841"/>
                </a:lnTo>
                <a:lnTo>
                  <a:pt x="243" y="139115"/>
                </a:lnTo>
                <a:lnTo>
                  <a:pt x="607" y="140388"/>
                </a:lnTo>
                <a:lnTo>
                  <a:pt x="1031" y="141601"/>
                </a:lnTo>
                <a:lnTo>
                  <a:pt x="1577" y="142753"/>
                </a:lnTo>
                <a:lnTo>
                  <a:pt x="2244" y="143845"/>
                </a:lnTo>
                <a:lnTo>
                  <a:pt x="3032" y="144876"/>
                </a:lnTo>
                <a:lnTo>
                  <a:pt x="3881" y="145786"/>
                </a:lnTo>
                <a:lnTo>
                  <a:pt x="4791" y="146635"/>
                </a:lnTo>
                <a:lnTo>
                  <a:pt x="5822" y="147423"/>
                </a:lnTo>
                <a:lnTo>
                  <a:pt x="6914" y="148090"/>
                </a:lnTo>
                <a:lnTo>
                  <a:pt x="8066" y="148636"/>
                </a:lnTo>
                <a:lnTo>
                  <a:pt x="9279" y="149060"/>
                </a:lnTo>
                <a:lnTo>
                  <a:pt x="10552" y="149424"/>
                </a:lnTo>
                <a:lnTo>
                  <a:pt x="11826" y="149606"/>
                </a:lnTo>
                <a:lnTo>
                  <a:pt x="13220" y="149667"/>
                </a:lnTo>
                <a:lnTo>
                  <a:pt x="272288" y="149667"/>
                </a:lnTo>
                <a:lnTo>
                  <a:pt x="272288" y="149667"/>
                </a:lnTo>
                <a:lnTo>
                  <a:pt x="273682" y="149606"/>
                </a:lnTo>
                <a:lnTo>
                  <a:pt x="274956" y="149424"/>
                </a:lnTo>
                <a:lnTo>
                  <a:pt x="276229" y="149060"/>
                </a:lnTo>
                <a:lnTo>
                  <a:pt x="277442" y="148636"/>
                </a:lnTo>
                <a:lnTo>
                  <a:pt x="278594" y="148090"/>
                </a:lnTo>
                <a:lnTo>
                  <a:pt x="279686" y="147423"/>
                </a:lnTo>
                <a:lnTo>
                  <a:pt x="280717" y="146635"/>
                </a:lnTo>
                <a:lnTo>
                  <a:pt x="281627" y="145786"/>
                </a:lnTo>
                <a:lnTo>
                  <a:pt x="282476" y="144876"/>
                </a:lnTo>
                <a:lnTo>
                  <a:pt x="283264" y="143845"/>
                </a:lnTo>
                <a:lnTo>
                  <a:pt x="283931" y="142753"/>
                </a:lnTo>
                <a:lnTo>
                  <a:pt x="284477" y="141601"/>
                </a:lnTo>
                <a:lnTo>
                  <a:pt x="284901" y="140388"/>
                </a:lnTo>
                <a:lnTo>
                  <a:pt x="285265" y="139115"/>
                </a:lnTo>
                <a:lnTo>
                  <a:pt x="285447" y="137841"/>
                </a:lnTo>
                <a:lnTo>
                  <a:pt x="285508" y="136447"/>
                </a:lnTo>
                <a:lnTo>
                  <a:pt x="285508" y="32626"/>
                </a:lnTo>
              </a:path>
            </a:pathLst>
          </a:custGeom>
          <a:noFill/>
          <a:ln w="19050" cap="flat" cmpd="sng">
            <a:solidFill>
              <a:srgbClr val="FFB600"/>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6"/>
          <p:cNvSpPr txBox="1">
            <a:spLocks noGrp="1"/>
          </p:cNvSpPr>
          <p:nvPr>
            <p:ph type="title"/>
          </p:nvPr>
        </p:nvSpPr>
        <p:spPr>
          <a:xfrm>
            <a:off x="922000" y="891775"/>
            <a:ext cx="6866100" cy="857400"/>
          </a:xfrm>
          <a:prstGeom prst="rect">
            <a:avLst/>
          </a:prstGeom>
        </p:spPr>
        <p:txBody>
          <a:bodyPr spcFirstLastPara="1" wrap="square" lIns="91425" tIns="91425" rIns="91425" bIns="91425" anchor="t" anchorCtr="0"/>
          <a:lstStyle>
            <a:lvl1pPr lvl="0">
              <a:spcBef>
                <a:spcPts val="0"/>
              </a:spcBef>
              <a:spcAft>
                <a:spcPts val="0"/>
              </a:spcAft>
              <a:buSzPts val="5800"/>
              <a:buNone/>
              <a:defRPr/>
            </a:lvl1pPr>
            <a:lvl2pPr lvl="1">
              <a:spcBef>
                <a:spcPts val="0"/>
              </a:spcBef>
              <a:spcAft>
                <a:spcPts val="0"/>
              </a:spcAft>
              <a:buSzPts val="5800"/>
              <a:buNone/>
              <a:defRPr/>
            </a:lvl2pPr>
            <a:lvl3pPr lvl="2">
              <a:spcBef>
                <a:spcPts val="0"/>
              </a:spcBef>
              <a:spcAft>
                <a:spcPts val="0"/>
              </a:spcAft>
              <a:buSzPts val="5800"/>
              <a:buNone/>
              <a:defRPr/>
            </a:lvl3pPr>
            <a:lvl4pPr lvl="3">
              <a:spcBef>
                <a:spcPts val="0"/>
              </a:spcBef>
              <a:spcAft>
                <a:spcPts val="0"/>
              </a:spcAft>
              <a:buSzPts val="5800"/>
              <a:buNone/>
              <a:defRPr/>
            </a:lvl4pPr>
            <a:lvl5pPr lvl="4">
              <a:spcBef>
                <a:spcPts val="0"/>
              </a:spcBef>
              <a:spcAft>
                <a:spcPts val="0"/>
              </a:spcAft>
              <a:buSzPts val="5800"/>
              <a:buNone/>
              <a:defRPr/>
            </a:lvl5pPr>
            <a:lvl6pPr lvl="5">
              <a:spcBef>
                <a:spcPts val="0"/>
              </a:spcBef>
              <a:spcAft>
                <a:spcPts val="0"/>
              </a:spcAft>
              <a:buSzPts val="5800"/>
              <a:buNone/>
              <a:defRPr/>
            </a:lvl6pPr>
            <a:lvl7pPr lvl="6">
              <a:spcBef>
                <a:spcPts val="0"/>
              </a:spcBef>
              <a:spcAft>
                <a:spcPts val="0"/>
              </a:spcAft>
              <a:buSzPts val="5800"/>
              <a:buNone/>
              <a:defRPr/>
            </a:lvl7pPr>
            <a:lvl8pPr lvl="7">
              <a:spcBef>
                <a:spcPts val="0"/>
              </a:spcBef>
              <a:spcAft>
                <a:spcPts val="0"/>
              </a:spcAft>
              <a:buSzPts val="5800"/>
              <a:buNone/>
              <a:defRPr/>
            </a:lvl8pPr>
            <a:lvl9pPr lvl="8">
              <a:spcBef>
                <a:spcPts val="0"/>
              </a:spcBef>
              <a:spcAft>
                <a:spcPts val="0"/>
              </a:spcAft>
              <a:buSzPts val="5800"/>
              <a:buNone/>
              <a:defRPr/>
            </a:lvl9pPr>
          </a:lstStyle>
          <a:p>
            <a:endParaRPr/>
          </a:p>
        </p:txBody>
      </p:sp>
      <p:sp>
        <p:nvSpPr>
          <p:cNvPr id="29" name="Google Shape;29;p6"/>
          <p:cNvSpPr txBox="1">
            <a:spLocks noGrp="1"/>
          </p:cNvSpPr>
          <p:nvPr>
            <p:ph type="body" idx="1"/>
          </p:nvPr>
        </p:nvSpPr>
        <p:spPr>
          <a:xfrm>
            <a:off x="922000" y="1887378"/>
            <a:ext cx="3543300" cy="3027600"/>
          </a:xfrm>
          <a:prstGeom prst="rect">
            <a:avLst/>
          </a:prstGeom>
        </p:spPr>
        <p:txBody>
          <a:bodyPr spcFirstLastPara="1" wrap="square" lIns="91425" tIns="91425" rIns="91425" bIns="91425" anchor="t" anchorCtr="0"/>
          <a:lstStyle>
            <a:lvl1pPr marL="457200" lvl="0" indent="-342900">
              <a:spcBef>
                <a:spcPts val="600"/>
              </a:spcBef>
              <a:spcAft>
                <a:spcPts val="0"/>
              </a:spcAft>
              <a:buSzPts val="1800"/>
              <a:buChar char="●"/>
              <a:defRPr/>
            </a:lvl1pPr>
            <a:lvl2pPr marL="914400" lvl="1" indent="-342900">
              <a:spcBef>
                <a:spcPts val="0"/>
              </a:spcBef>
              <a:spcAft>
                <a:spcPts val="0"/>
              </a:spcAft>
              <a:buSzPts val="1800"/>
              <a:buChar char="○"/>
              <a:defRPr/>
            </a:lvl2pPr>
            <a:lvl3pPr marL="1371600" lvl="2" indent="-342900">
              <a:spcBef>
                <a:spcPts val="0"/>
              </a:spcBef>
              <a:spcAft>
                <a:spcPts val="0"/>
              </a:spcAft>
              <a:buSzPts val="18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30" name="Google Shape;30;p6"/>
          <p:cNvSpPr txBox="1">
            <a:spLocks noGrp="1"/>
          </p:cNvSpPr>
          <p:nvPr>
            <p:ph type="body" idx="2"/>
          </p:nvPr>
        </p:nvSpPr>
        <p:spPr>
          <a:xfrm>
            <a:off x="4678687" y="1887378"/>
            <a:ext cx="3543300" cy="3027600"/>
          </a:xfrm>
          <a:prstGeom prst="rect">
            <a:avLst/>
          </a:prstGeom>
        </p:spPr>
        <p:txBody>
          <a:bodyPr spcFirstLastPara="1" wrap="square" lIns="91425" tIns="91425" rIns="91425" bIns="91425" anchor="t" anchorCtr="0"/>
          <a:lstStyle>
            <a:lvl1pPr marL="457200" lvl="0" indent="-342900">
              <a:spcBef>
                <a:spcPts val="600"/>
              </a:spcBef>
              <a:spcAft>
                <a:spcPts val="0"/>
              </a:spcAft>
              <a:buSzPts val="1800"/>
              <a:buChar char="●"/>
              <a:defRPr/>
            </a:lvl1pPr>
            <a:lvl2pPr marL="914400" lvl="1" indent="-342900">
              <a:spcBef>
                <a:spcPts val="0"/>
              </a:spcBef>
              <a:spcAft>
                <a:spcPts val="0"/>
              </a:spcAft>
              <a:buSzPts val="1800"/>
              <a:buChar char="○"/>
              <a:defRPr/>
            </a:lvl2pPr>
            <a:lvl3pPr marL="1371600" lvl="2" indent="-342900">
              <a:spcBef>
                <a:spcPts val="0"/>
              </a:spcBef>
              <a:spcAft>
                <a:spcPts val="0"/>
              </a:spcAft>
              <a:buSzPts val="18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31" name="Google Shape;31;p6"/>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32"/>
        <p:cNvGrpSpPr/>
        <p:nvPr/>
      </p:nvGrpSpPr>
      <p:grpSpPr>
        <a:xfrm>
          <a:off x="0" y="0"/>
          <a:ext cx="0" cy="0"/>
          <a:chOff x="0" y="0"/>
          <a:chExt cx="0" cy="0"/>
        </a:xfrm>
      </p:grpSpPr>
      <p:sp>
        <p:nvSpPr>
          <p:cNvPr id="33" name="Google Shape;33;p7"/>
          <p:cNvSpPr/>
          <p:nvPr/>
        </p:nvSpPr>
        <p:spPr>
          <a:xfrm>
            <a:off x="390735" y="379877"/>
            <a:ext cx="8362529" cy="4383746"/>
          </a:xfrm>
          <a:custGeom>
            <a:avLst/>
            <a:gdLst/>
            <a:ahLst/>
            <a:cxnLst/>
            <a:rect l="l" t="t" r="r" b="b"/>
            <a:pathLst>
              <a:path w="285508" h="149667" fill="none" extrusionOk="0">
                <a:moveTo>
                  <a:pt x="252882" y="0"/>
                </a:moveTo>
                <a:lnTo>
                  <a:pt x="13220" y="0"/>
                </a:lnTo>
                <a:lnTo>
                  <a:pt x="13220" y="0"/>
                </a:lnTo>
                <a:lnTo>
                  <a:pt x="11826" y="61"/>
                </a:lnTo>
                <a:lnTo>
                  <a:pt x="10552" y="243"/>
                </a:lnTo>
                <a:lnTo>
                  <a:pt x="9279" y="607"/>
                </a:lnTo>
                <a:lnTo>
                  <a:pt x="8066" y="1031"/>
                </a:lnTo>
                <a:lnTo>
                  <a:pt x="6914" y="1577"/>
                </a:lnTo>
                <a:lnTo>
                  <a:pt x="5822" y="2244"/>
                </a:lnTo>
                <a:lnTo>
                  <a:pt x="4791" y="3032"/>
                </a:lnTo>
                <a:lnTo>
                  <a:pt x="3881" y="3881"/>
                </a:lnTo>
                <a:lnTo>
                  <a:pt x="3032" y="4791"/>
                </a:lnTo>
                <a:lnTo>
                  <a:pt x="2244" y="5822"/>
                </a:lnTo>
                <a:lnTo>
                  <a:pt x="1577" y="6914"/>
                </a:lnTo>
                <a:lnTo>
                  <a:pt x="1031" y="8066"/>
                </a:lnTo>
                <a:lnTo>
                  <a:pt x="607" y="9279"/>
                </a:lnTo>
                <a:lnTo>
                  <a:pt x="243" y="10552"/>
                </a:lnTo>
                <a:lnTo>
                  <a:pt x="61" y="11826"/>
                </a:lnTo>
                <a:lnTo>
                  <a:pt x="0" y="13220"/>
                </a:lnTo>
                <a:lnTo>
                  <a:pt x="0" y="136447"/>
                </a:lnTo>
                <a:lnTo>
                  <a:pt x="0" y="136447"/>
                </a:lnTo>
                <a:lnTo>
                  <a:pt x="61" y="137841"/>
                </a:lnTo>
                <a:lnTo>
                  <a:pt x="243" y="139115"/>
                </a:lnTo>
                <a:lnTo>
                  <a:pt x="607" y="140388"/>
                </a:lnTo>
                <a:lnTo>
                  <a:pt x="1031" y="141601"/>
                </a:lnTo>
                <a:lnTo>
                  <a:pt x="1577" y="142753"/>
                </a:lnTo>
                <a:lnTo>
                  <a:pt x="2244" y="143845"/>
                </a:lnTo>
                <a:lnTo>
                  <a:pt x="3032" y="144876"/>
                </a:lnTo>
                <a:lnTo>
                  <a:pt x="3881" y="145786"/>
                </a:lnTo>
                <a:lnTo>
                  <a:pt x="4791" y="146635"/>
                </a:lnTo>
                <a:lnTo>
                  <a:pt x="5822" y="147423"/>
                </a:lnTo>
                <a:lnTo>
                  <a:pt x="6914" y="148090"/>
                </a:lnTo>
                <a:lnTo>
                  <a:pt x="8066" y="148636"/>
                </a:lnTo>
                <a:lnTo>
                  <a:pt x="9279" y="149060"/>
                </a:lnTo>
                <a:lnTo>
                  <a:pt x="10552" y="149424"/>
                </a:lnTo>
                <a:lnTo>
                  <a:pt x="11826" y="149606"/>
                </a:lnTo>
                <a:lnTo>
                  <a:pt x="13220" y="149667"/>
                </a:lnTo>
                <a:lnTo>
                  <a:pt x="272288" y="149667"/>
                </a:lnTo>
                <a:lnTo>
                  <a:pt x="272288" y="149667"/>
                </a:lnTo>
                <a:lnTo>
                  <a:pt x="273682" y="149606"/>
                </a:lnTo>
                <a:lnTo>
                  <a:pt x="274956" y="149424"/>
                </a:lnTo>
                <a:lnTo>
                  <a:pt x="276229" y="149060"/>
                </a:lnTo>
                <a:lnTo>
                  <a:pt x="277442" y="148636"/>
                </a:lnTo>
                <a:lnTo>
                  <a:pt x="278594" y="148090"/>
                </a:lnTo>
                <a:lnTo>
                  <a:pt x="279686" y="147423"/>
                </a:lnTo>
                <a:lnTo>
                  <a:pt x="280717" y="146635"/>
                </a:lnTo>
                <a:lnTo>
                  <a:pt x="281627" y="145786"/>
                </a:lnTo>
                <a:lnTo>
                  <a:pt x="282476" y="144876"/>
                </a:lnTo>
                <a:lnTo>
                  <a:pt x="283264" y="143845"/>
                </a:lnTo>
                <a:lnTo>
                  <a:pt x="283931" y="142753"/>
                </a:lnTo>
                <a:lnTo>
                  <a:pt x="284477" y="141601"/>
                </a:lnTo>
                <a:lnTo>
                  <a:pt x="284901" y="140388"/>
                </a:lnTo>
                <a:lnTo>
                  <a:pt x="285265" y="139115"/>
                </a:lnTo>
                <a:lnTo>
                  <a:pt x="285447" y="137841"/>
                </a:lnTo>
                <a:lnTo>
                  <a:pt x="285508" y="136447"/>
                </a:lnTo>
                <a:lnTo>
                  <a:pt x="285508" y="32626"/>
                </a:lnTo>
              </a:path>
            </a:pathLst>
          </a:custGeom>
          <a:noFill/>
          <a:ln w="19050" cap="flat" cmpd="sng">
            <a:solidFill>
              <a:srgbClr val="FFB600"/>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7"/>
          <p:cNvSpPr txBox="1">
            <a:spLocks noGrp="1"/>
          </p:cNvSpPr>
          <p:nvPr>
            <p:ph type="title"/>
          </p:nvPr>
        </p:nvSpPr>
        <p:spPr>
          <a:xfrm>
            <a:off x="922000" y="891775"/>
            <a:ext cx="6866100" cy="857400"/>
          </a:xfrm>
          <a:prstGeom prst="rect">
            <a:avLst/>
          </a:prstGeom>
        </p:spPr>
        <p:txBody>
          <a:bodyPr spcFirstLastPara="1" wrap="square" lIns="91425" tIns="91425" rIns="91425" bIns="91425" anchor="t" anchorCtr="0"/>
          <a:lstStyle>
            <a:lvl1pPr lvl="0" rtl="0">
              <a:spcBef>
                <a:spcPts val="0"/>
              </a:spcBef>
              <a:spcAft>
                <a:spcPts val="0"/>
              </a:spcAft>
              <a:buSzPts val="5800"/>
              <a:buNone/>
              <a:defRPr/>
            </a:lvl1pPr>
            <a:lvl2pPr lvl="1" rtl="0">
              <a:spcBef>
                <a:spcPts val="0"/>
              </a:spcBef>
              <a:spcAft>
                <a:spcPts val="0"/>
              </a:spcAft>
              <a:buSzPts val="5800"/>
              <a:buNone/>
              <a:defRPr/>
            </a:lvl2pPr>
            <a:lvl3pPr lvl="2" rtl="0">
              <a:spcBef>
                <a:spcPts val="0"/>
              </a:spcBef>
              <a:spcAft>
                <a:spcPts val="0"/>
              </a:spcAft>
              <a:buSzPts val="5800"/>
              <a:buNone/>
              <a:defRPr/>
            </a:lvl3pPr>
            <a:lvl4pPr lvl="3" rtl="0">
              <a:spcBef>
                <a:spcPts val="0"/>
              </a:spcBef>
              <a:spcAft>
                <a:spcPts val="0"/>
              </a:spcAft>
              <a:buSzPts val="5800"/>
              <a:buNone/>
              <a:defRPr/>
            </a:lvl4pPr>
            <a:lvl5pPr lvl="4" rtl="0">
              <a:spcBef>
                <a:spcPts val="0"/>
              </a:spcBef>
              <a:spcAft>
                <a:spcPts val="0"/>
              </a:spcAft>
              <a:buSzPts val="5800"/>
              <a:buNone/>
              <a:defRPr/>
            </a:lvl5pPr>
            <a:lvl6pPr lvl="5" rtl="0">
              <a:spcBef>
                <a:spcPts val="0"/>
              </a:spcBef>
              <a:spcAft>
                <a:spcPts val="0"/>
              </a:spcAft>
              <a:buSzPts val="5800"/>
              <a:buNone/>
              <a:defRPr/>
            </a:lvl6pPr>
            <a:lvl7pPr lvl="6" rtl="0">
              <a:spcBef>
                <a:spcPts val="0"/>
              </a:spcBef>
              <a:spcAft>
                <a:spcPts val="0"/>
              </a:spcAft>
              <a:buSzPts val="5800"/>
              <a:buNone/>
              <a:defRPr/>
            </a:lvl7pPr>
            <a:lvl8pPr lvl="7" rtl="0">
              <a:spcBef>
                <a:spcPts val="0"/>
              </a:spcBef>
              <a:spcAft>
                <a:spcPts val="0"/>
              </a:spcAft>
              <a:buSzPts val="5800"/>
              <a:buNone/>
              <a:defRPr/>
            </a:lvl8pPr>
            <a:lvl9pPr lvl="8" rtl="0">
              <a:spcBef>
                <a:spcPts val="0"/>
              </a:spcBef>
              <a:spcAft>
                <a:spcPts val="0"/>
              </a:spcAft>
              <a:buSzPts val="5800"/>
              <a:buNone/>
              <a:defRPr/>
            </a:lvl9pPr>
          </a:lstStyle>
          <a:p>
            <a:endParaRPr/>
          </a:p>
        </p:txBody>
      </p:sp>
      <p:sp>
        <p:nvSpPr>
          <p:cNvPr id="35" name="Google Shape;35;p7"/>
          <p:cNvSpPr txBox="1">
            <a:spLocks noGrp="1"/>
          </p:cNvSpPr>
          <p:nvPr>
            <p:ph type="body" idx="1"/>
          </p:nvPr>
        </p:nvSpPr>
        <p:spPr>
          <a:xfrm>
            <a:off x="922000" y="1930500"/>
            <a:ext cx="2332200" cy="2919000"/>
          </a:xfrm>
          <a:prstGeom prst="rect">
            <a:avLst/>
          </a:prstGeom>
        </p:spPr>
        <p:txBody>
          <a:bodyPr spcFirstLastPara="1" wrap="square" lIns="91425" tIns="91425" rIns="91425" bIns="91425" anchor="t" anchorCtr="0"/>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36" name="Google Shape;36;p7"/>
          <p:cNvSpPr txBox="1">
            <a:spLocks noGrp="1"/>
          </p:cNvSpPr>
          <p:nvPr>
            <p:ph type="body" idx="2"/>
          </p:nvPr>
        </p:nvSpPr>
        <p:spPr>
          <a:xfrm>
            <a:off x="3373778" y="1930500"/>
            <a:ext cx="2332200" cy="2919000"/>
          </a:xfrm>
          <a:prstGeom prst="rect">
            <a:avLst/>
          </a:prstGeom>
        </p:spPr>
        <p:txBody>
          <a:bodyPr spcFirstLastPara="1" wrap="square" lIns="91425" tIns="91425" rIns="91425" bIns="91425" anchor="t" anchorCtr="0"/>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37" name="Google Shape;37;p7"/>
          <p:cNvSpPr txBox="1">
            <a:spLocks noGrp="1"/>
          </p:cNvSpPr>
          <p:nvPr>
            <p:ph type="body" idx="3"/>
          </p:nvPr>
        </p:nvSpPr>
        <p:spPr>
          <a:xfrm>
            <a:off x="5825557" y="1930500"/>
            <a:ext cx="2332200" cy="2919000"/>
          </a:xfrm>
          <a:prstGeom prst="rect">
            <a:avLst/>
          </a:prstGeom>
        </p:spPr>
        <p:txBody>
          <a:bodyPr spcFirstLastPara="1" wrap="square" lIns="91425" tIns="91425" rIns="91425" bIns="91425" anchor="t" anchorCtr="0"/>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38" name="Google Shape;38;p7"/>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9"/>
        <p:cNvGrpSpPr/>
        <p:nvPr/>
      </p:nvGrpSpPr>
      <p:grpSpPr>
        <a:xfrm>
          <a:off x="0" y="0"/>
          <a:ext cx="0" cy="0"/>
          <a:chOff x="0" y="0"/>
          <a:chExt cx="0" cy="0"/>
        </a:xfrm>
      </p:grpSpPr>
      <p:sp>
        <p:nvSpPr>
          <p:cNvPr id="40" name="Google Shape;40;p8"/>
          <p:cNvSpPr/>
          <p:nvPr/>
        </p:nvSpPr>
        <p:spPr>
          <a:xfrm>
            <a:off x="390735" y="379877"/>
            <a:ext cx="8362529" cy="4383746"/>
          </a:xfrm>
          <a:custGeom>
            <a:avLst/>
            <a:gdLst/>
            <a:ahLst/>
            <a:cxnLst/>
            <a:rect l="l" t="t" r="r" b="b"/>
            <a:pathLst>
              <a:path w="285508" h="149667" fill="none" extrusionOk="0">
                <a:moveTo>
                  <a:pt x="252882" y="0"/>
                </a:moveTo>
                <a:lnTo>
                  <a:pt x="13220" y="0"/>
                </a:lnTo>
                <a:lnTo>
                  <a:pt x="13220" y="0"/>
                </a:lnTo>
                <a:lnTo>
                  <a:pt x="11826" y="61"/>
                </a:lnTo>
                <a:lnTo>
                  <a:pt x="10552" y="243"/>
                </a:lnTo>
                <a:lnTo>
                  <a:pt x="9279" y="607"/>
                </a:lnTo>
                <a:lnTo>
                  <a:pt x="8066" y="1031"/>
                </a:lnTo>
                <a:lnTo>
                  <a:pt x="6914" y="1577"/>
                </a:lnTo>
                <a:lnTo>
                  <a:pt x="5822" y="2244"/>
                </a:lnTo>
                <a:lnTo>
                  <a:pt x="4791" y="3032"/>
                </a:lnTo>
                <a:lnTo>
                  <a:pt x="3881" y="3881"/>
                </a:lnTo>
                <a:lnTo>
                  <a:pt x="3032" y="4791"/>
                </a:lnTo>
                <a:lnTo>
                  <a:pt x="2244" y="5822"/>
                </a:lnTo>
                <a:lnTo>
                  <a:pt x="1577" y="6914"/>
                </a:lnTo>
                <a:lnTo>
                  <a:pt x="1031" y="8066"/>
                </a:lnTo>
                <a:lnTo>
                  <a:pt x="607" y="9279"/>
                </a:lnTo>
                <a:lnTo>
                  <a:pt x="243" y="10552"/>
                </a:lnTo>
                <a:lnTo>
                  <a:pt x="61" y="11826"/>
                </a:lnTo>
                <a:lnTo>
                  <a:pt x="0" y="13220"/>
                </a:lnTo>
                <a:lnTo>
                  <a:pt x="0" y="136447"/>
                </a:lnTo>
                <a:lnTo>
                  <a:pt x="0" y="136447"/>
                </a:lnTo>
                <a:lnTo>
                  <a:pt x="61" y="137841"/>
                </a:lnTo>
                <a:lnTo>
                  <a:pt x="243" y="139115"/>
                </a:lnTo>
                <a:lnTo>
                  <a:pt x="607" y="140388"/>
                </a:lnTo>
                <a:lnTo>
                  <a:pt x="1031" y="141601"/>
                </a:lnTo>
                <a:lnTo>
                  <a:pt x="1577" y="142753"/>
                </a:lnTo>
                <a:lnTo>
                  <a:pt x="2244" y="143845"/>
                </a:lnTo>
                <a:lnTo>
                  <a:pt x="3032" y="144876"/>
                </a:lnTo>
                <a:lnTo>
                  <a:pt x="3881" y="145786"/>
                </a:lnTo>
                <a:lnTo>
                  <a:pt x="4791" y="146635"/>
                </a:lnTo>
                <a:lnTo>
                  <a:pt x="5822" y="147423"/>
                </a:lnTo>
                <a:lnTo>
                  <a:pt x="6914" y="148090"/>
                </a:lnTo>
                <a:lnTo>
                  <a:pt x="8066" y="148636"/>
                </a:lnTo>
                <a:lnTo>
                  <a:pt x="9279" y="149060"/>
                </a:lnTo>
                <a:lnTo>
                  <a:pt x="10552" y="149424"/>
                </a:lnTo>
                <a:lnTo>
                  <a:pt x="11826" y="149606"/>
                </a:lnTo>
                <a:lnTo>
                  <a:pt x="13220" y="149667"/>
                </a:lnTo>
                <a:lnTo>
                  <a:pt x="272288" y="149667"/>
                </a:lnTo>
                <a:lnTo>
                  <a:pt x="272288" y="149667"/>
                </a:lnTo>
                <a:lnTo>
                  <a:pt x="273682" y="149606"/>
                </a:lnTo>
                <a:lnTo>
                  <a:pt x="274956" y="149424"/>
                </a:lnTo>
                <a:lnTo>
                  <a:pt x="276229" y="149060"/>
                </a:lnTo>
                <a:lnTo>
                  <a:pt x="277442" y="148636"/>
                </a:lnTo>
                <a:lnTo>
                  <a:pt x="278594" y="148090"/>
                </a:lnTo>
                <a:lnTo>
                  <a:pt x="279686" y="147423"/>
                </a:lnTo>
                <a:lnTo>
                  <a:pt x="280717" y="146635"/>
                </a:lnTo>
                <a:lnTo>
                  <a:pt x="281627" y="145786"/>
                </a:lnTo>
                <a:lnTo>
                  <a:pt x="282476" y="144876"/>
                </a:lnTo>
                <a:lnTo>
                  <a:pt x="283264" y="143845"/>
                </a:lnTo>
                <a:lnTo>
                  <a:pt x="283931" y="142753"/>
                </a:lnTo>
                <a:lnTo>
                  <a:pt x="284477" y="141601"/>
                </a:lnTo>
                <a:lnTo>
                  <a:pt x="284901" y="140388"/>
                </a:lnTo>
                <a:lnTo>
                  <a:pt x="285265" y="139115"/>
                </a:lnTo>
                <a:lnTo>
                  <a:pt x="285447" y="137841"/>
                </a:lnTo>
                <a:lnTo>
                  <a:pt x="285508" y="136447"/>
                </a:lnTo>
                <a:lnTo>
                  <a:pt x="285508" y="32626"/>
                </a:lnTo>
              </a:path>
            </a:pathLst>
          </a:custGeom>
          <a:noFill/>
          <a:ln w="19050" cap="flat" cmpd="sng">
            <a:solidFill>
              <a:srgbClr val="FFB600"/>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8"/>
          <p:cNvSpPr txBox="1">
            <a:spLocks noGrp="1"/>
          </p:cNvSpPr>
          <p:nvPr>
            <p:ph type="title"/>
          </p:nvPr>
        </p:nvSpPr>
        <p:spPr>
          <a:xfrm>
            <a:off x="922000" y="891775"/>
            <a:ext cx="6866100" cy="857400"/>
          </a:xfrm>
          <a:prstGeom prst="rect">
            <a:avLst/>
          </a:prstGeom>
        </p:spPr>
        <p:txBody>
          <a:bodyPr spcFirstLastPara="1" wrap="square" lIns="91425" tIns="91425" rIns="91425" bIns="91425" anchor="t" anchorCtr="0"/>
          <a:lstStyle>
            <a:lvl1pPr lvl="0">
              <a:spcBef>
                <a:spcPts val="0"/>
              </a:spcBef>
              <a:spcAft>
                <a:spcPts val="0"/>
              </a:spcAft>
              <a:buSzPts val="5800"/>
              <a:buNone/>
              <a:defRPr/>
            </a:lvl1pPr>
            <a:lvl2pPr lvl="1">
              <a:spcBef>
                <a:spcPts val="0"/>
              </a:spcBef>
              <a:spcAft>
                <a:spcPts val="0"/>
              </a:spcAft>
              <a:buSzPts val="5800"/>
              <a:buNone/>
              <a:defRPr/>
            </a:lvl2pPr>
            <a:lvl3pPr lvl="2">
              <a:spcBef>
                <a:spcPts val="0"/>
              </a:spcBef>
              <a:spcAft>
                <a:spcPts val="0"/>
              </a:spcAft>
              <a:buSzPts val="5800"/>
              <a:buNone/>
              <a:defRPr/>
            </a:lvl3pPr>
            <a:lvl4pPr lvl="3">
              <a:spcBef>
                <a:spcPts val="0"/>
              </a:spcBef>
              <a:spcAft>
                <a:spcPts val="0"/>
              </a:spcAft>
              <a:buSzPts val="5800"/>
              <a:buNone/>
              <a:defRPr/>
            </a:lvl4pPr>
            <a:lvl5pPr lvl="4">
              <a:spcBef>
                <a:spcPts val="0"/>
              </a:spcBef>
              <a:spcAft>
                <a:spcPts val="0"/>
              </a:spcAft>
              <a:buSzPts val="5800"/>
              <a:buNone/>
              <a:defRPr/>
            </a:lvl5pPr>
            <a:lvl6pPr lvl="5">
              <a:spcBef>
                <a:spcPts val="0"/>
              </a:spcBef>
              <a:spcAft>
                <a:spcPts val="0"/>
              </a:spcAft>
              <a:buSzPts val="5800"/>
              <a:buNone/>
              <a:defRPr/>
            </a:lvl6pPr>
            <a:lvl7pPr lvl="6">
              <a:spcBef>
                <a:spcPts val="0"/>
              </a:spcBef>
              <a:spcAft>
                <a:spcPts val="0"/>
              </a:spcAft>
              <a:buSzPts val="5800"/>
              <a:buNone/>
              <a:defRPr/>
            </a:lvl7pPr>
            <a:lvl8pPr lvl="7">
              <a:spcBef>
                <a:spcPts val="0"/>
              </a:spcBef>
              <a:spcAft>
                <a:spcPts val="0"/>
              </a:spcAft>
              <a:buSzPts val="5800"/>
              <a:buNone/>
              <a:defRPr/>
            </a:lvl8pPr>
            <a:lvl9pPr lvl="8">
              <a:spcBef>
                <a:spcPts val="0"/>
              </a:spcBef>
              <a:spcAft>
                <a:spcPts val="0"/>
              </a:spcAft>
              <a:buSzPts val="5800"/>
              <a:buNone/>
              <a:defRPr/>
            </a:lvl9pPr>
          </a:lstStyle>
          <a:p>
            <a:endParaRPr/>
          </a:p>
        </p:txBody>
      </p:sp>
      <p:sp>
        <p:nvSpPr>
          <p:cNvPr id="42" name="Google Shape;42;p8"/>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3"/>
        <p:cNvGrpSpPr/>
        <p:nvPr/>
      </p:nvGrpSpPr>
      <p:grpSpPr>
        <a:xfrm>
          <a:off x="0" y="0"/>
          <a:ext cx="0" cy="0"/>
          <a:chOff x="0" y="0"/>
          <a:chExt cx="0" cy="0"/>
        </a:xfrm>
      </p:grpSpPr>
      <p:sp>
        <p:nvSpPr>
          <p:cNvPr id="44" name="Google Shape;44;p9"/>
          <p:cNvSpPr/>
          <p:nvPr/>
        </p:nvSpPr>
        <p:spPr>
          <a:xfrm>
            <a:off x="390735" y="379877"/>
            <a:ext cx="8362529" cy="4383746"/>
          </a:xfrm>
          <a:custGeom>
            <a:avLst/>
            <a:gdLst/>
            <a:ahLst/>
            <a:cxnLst/>
            <a:rect l="l" t="t" r="r" b="b"/>
            <a:pathLst>
              <a:path w="285508" h="149667" fill="none" extrusionOk="0">
                <a:moveTo>
                  <a:pt x="252882" y="0"/>
                </a:moveTo>
                <a:lnTo>
                  <a:pt x="13220" y="0"/>
                </a:lnTo>
                <a:lnTo>
                  <a:pt x="13220" y="0"/>
                </a:lnTo>
                <a:lnTo>
                  <a:pt x="11826" y="61"/>
                </a:lnTo>
                <a:lnTo>
                  <a:pt x="10552" y="243"/>
                </a:lnTo>
                <a:lnTo>
                  <a:pt x="9279" y="607"/>
                </a:lnTo>
                <a:lnTo>
                  <a:pt x="8066" y="1031"/>
                </a:lnTo>
                <a:lnTo>
                  <a:pt x="6914" y="1577"/>
                </a:lnTo>
                <a:lnTo>
                  <a:pt x="5822" y="2244"/>
                </a:lnTo>
                <a:lnTo>
                  <a:pt x="4791" y="3032"/>
                </a:lnTo>
                <a:lnTo>
                  <a:pt x="3881" y="3881"/>
                </a:lnTo>
                <a:lnTo>
                  <a:pt x="3032" y="4791"/>
                </a:lnTo>
                <a:lnTo>
                  <a:pt x="2244" y="5822"/>
                </a:lnTo>
                <a:lnTo>
                  <a:pt x="1577" y="6914"/>
                </a:lnTo>
                <a:lnTo>
                  <a:pt x="1031" y="8066"/>
                </a:lnTo>
                <a:lnTo>
                  <a:pt x="607" y="9279"/>
                </a:lnTo>
                <a:lnTo>
                  <a:pt x="243" y="10552"/>
                </a:lnTo>
                <a:lnTo>
                  <a:pt x="61" y="11826"/>
                </a:lnTo>
                <a:lnTo>
                  <a:pt x="0" y="13220"/>
                </a:lnTo>
                <a:lnTo>
                  <a:pt x="0" y="136447"/>
                </a:lnTo>
                <a:lnTo>
                  <a:pt x="0" y="136447"/>
                </a:lnTo>
                <a:lnTo>
                  <a:pt x="61" y="137841"/>
                </a:lnTo>
                <a:lnTo>
                  <a:pt x="243" y="139115"/>
                </a:lnTo>
                <a:lnTo>
                  <a:pt x="607" y="140388"/>
                </a:lnTo>
                <a:lnTo>
                  <a:pt x="1031" y="141601"/>
                </a:lnTo>
                <a:lnTo>
                  <a:pt x="1577" y="142753"/>
                </a:lnTo>
                <a:lnTo>
                  <a:pt x="2244" y="143845"/>
                </a:lnTo>
                <a:lnTo>
                  <a:pt x="3032" y="144876"/>
                </a:lnTo>
                <a:lnTo>
                  <a:pt x="3881" y="145786"/>
                </a:lnTo>
                <a:lnTo>
                  <a:pt x="4791" y="146635"/>
                </a:lnTo>
                <a:lnTo>
                  <a:pt x="5822" y="147423"/>
                </a:lnTo>
                <a:lnTo>
                  <a:pt x="6914" y="148090"/>
                </a:lnTo>
                <a:lnTo>
                  <a:pt x="8066" y="148636"/>
                </a:lnTo>
                <a:lnTo>
                  <a:pt x="9279" y="149060"/>
                </a:lnTo>
                <a:lnTo>
                  <a:pt x="10552" y="149424"/>
                </a:lnTo>
                <a:lnTo>
                  <a:pt x="11826" y="149606"/>
                </a:lnTo>
                <a:lnTo>
                  <a:pt x="13220" y="149667"/>
                </a:lnTo>
                <a:lnTo>
                  <a:pt x="272288" y="149667"/>
                </a:lnTo>
                <a:lnTo>
                  <a:pt x="272288" y="149667"/>
                </a:lnTo>
                <a:lnTo>
                  <a:pt x="273682" y="149606"/>
                </a:lnTo>
                <a:lnTo>
                  <a:pt x="274956" y="149424"/>
                </a:lnTo>
                <a:lnTo>
                  <a:pt x="276229" y="149060"/>
                </a:lnTo>
                <a:lnTo>
                  <a:pt x="277442" y="148636"/>
                </a:lnTo>
                <a:lnTo>
                  <a:pt x="278594" y="148090"/>
                </a:lnTo>
                <a:lnTo>
                  <a:pt x="279686" y="147423"/>
                </a:lnTo>
                <a:lnTo>
                  <a:pt x="280717" y="146635"/>
                </a:lnTo>
                <a:lnTo>
                  <a:pt x="281627" y="145786"/>
                </a:lnTo>
                <a:lnTo>
                  <a:pt x="282476" y="144876"/>
                </a:lnTo>
                <a:lnTo>
                  <a:pt x="283264" y="143845"/>
                </a:lnTo>
                <a:lnTo>
                  <a:pt x="283931" y="142753"/>
                </a:lnTo>
                <a:lnTo>
                  <a:pt x="284477" y="141601"/>
                </a:lnTo>
                <a:lnTo>
                  <a:pt x="284901" y="140388"/>
                </a:lnTo>
                <a:lnTo>
                  <a:pt x="285265" y="139115"/>
                </a:lnTo>
                <a:lnTo>
                  <a:pt x="285447" y="137841"/>
                </a:lnTo>
                <a:lnTo>
                  <a:pt x="285508" y="136447"/>
                </a:lnTo>
                <a:lnTo>
                  <a:pt x="285508" y="32626"/>
                </a:lnTo>
              </a:path>
            </a:pathLst>
          </a:custGeom>
          <a:noFill/>
          <a:ln w="19050" cap="flat" cmpd="sng">
            <a:solidFill>
              <a:srgbClr val="FFB600"/>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9"/>
          <p:cNvSpPr txBox="1">
            <a:spLocks noGrp="1"/>
          </p:cNvSpPr>
          <p:nvPr>
            <p:ph type="body" idx="1"/>
          </p:nvPr>
        </p:nvSpPr>
        <p:spPr>
          <a:xfrm>
            <a:off x="457200" y="4253909"/>
            <a:ext cx="8229600" cy="519600"/>
          </a:xfrm>
          <a:prstGeom prst="rect">
            <a:avLst/>
          </a:prstGeom>
        </p:spPr>
        <p:txBody>
          <a:bodyPr spcFirstLastPara="1" wrap="square" lIns="91425" tIns="91425" rIns="91425" bIns="91425" anchor="t" anchorCtr="0"/>
          <a:lstStyle>
            <a:lvl1pPr marL="457200" lvl="0" indent="-228600" algn="ctr">
              <a:spcBef>
                <a:spcPts val="360"/>
              </a:spcBef>
              <a:spcAft>
                <a:spcPts val="0"/>
              </a:spcAft>
              <a:buSzPts val="1400"/>
              <a:buNone/>
              <a:defRPr sz="1400"/>
            </a:lvl1pPr>
          </a:lstStyle>
          <a:p>
            <a:endParaRPr/>
          </a:p>
        </p:txBody>
      </p:sp>
      <p:sp>
        <p:nvSpPr>
          <p:cNvPr id="46" name="Google Shape;46;p9"/>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7"/>
        <p:cNvGrpSpPr/>
        <p:nvPr/>
      </p:nvGrpSpPr>
      <p:grpSpPr>
        <a:xfrm>
          <a:off x="0" y="0"/>
          <a:ext cx="0" cy="0"/>
          <a:chOff x="0" y="0"/>
          <a:chExt cx="0" cy="0"/>
        </a:xfrm>
      </p:grpSpPr>
      <p:sp>
        <p:nvSpPr>
          <p:cNvPr id="48" name="Google Shape;48;p10"/>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
        <p:nvSpPr>
          <p:cNvPr id="49" name="Google Shape;49;p10"/>
          <p:cNvSpPr/>
          <p:nvPr/>
        </p:nvSpPr>
        <p:spPr>
          <a:xfrm>
            <a:off x="390735" y="379877"/>
            <a:ext cx="8362529" cy="4383746"/>
          </a:xfrm>
          <a:custGeom>
            <a:avLst/>
            <a:gdLst/>
            <a:ahLst/>
            <a:cxnLst/>
            <a:rect l="l" t="t" r="r" b="b"/>
            <a:pathLst>
              <a:path w="285508" h="149667" fill="none" extrusionOk="0">
                <a:moveTo>
                  <a:pt x="252882" y="0"/>
                </a:moveTo>
                <a:lnTo>
                  <a:pt x="13220" y="0"/>
                </a:lnTo>
                <a:lnTo>
                  <a:pt x="13220" y="0"/>
                </a:lnTo>
                <a:lnTo>
                  <a:pt x="11826" y="61"/>
                </a:lnTo>
                <a:lnTo>
                  <a:pt x="10552" y="243"/>
                </a:lnTo>
                <a:lnTo>
                  <a:pt x="9279" y="607"/>
                </a:lnTo>
                <a:lnTo>
                  <a:pt x="8066" y="1031"/>
                </a:lnTo>
                <a:lnTo>
                  <a:pt x="6914" y="1577"/>
                </a:lnTo>
                <a:lnTo>
                  <a:pt x="5822" y="2244"/>
                </a:lnTo>
                <a:lnTo>
                  <a:pt x="4791" y="3032"/>
                </a:lnTo>
                <a:lnTo>
                  <a:pt x="3881" y="3881"/>
                </a:lnTo>
                <a:lnTo>
                  <a:pt x="3032" y="4791"/>
                </a:lnTo>
                <a:lnTo>
                  <a:pt x="2244" y="5822"/>
                </a:lnTo>
                <a:lnTo>
                  <a:pt x="1577" y="6914"/>
                </a:lnTo>
                <a:lnTo>
                  <a:pt x="1031" y="8066"/>
                </a:lnTo>
                <a:lnTo>
                  <a:pt x="607" y="9279"/>
                </a:lnTo>
                <a:lnTo>
                  <a:pt x="243" y="10552"/>
                </a:lnTo>
                <a:lnTo>
                  <a:pt x="61" y="11826"/>
                </a:lnTo>
                <a:lnTo>
                  <a:pt x="0" y="13220"/>
                </a:lnTo>
                <a:lnTo>
                  <a:pt x="0" y="136447"/>
                </a:lnTo>
                <a:lnTo>
                  <a:pt x="0" y="136447"/>
                </a:lnTo>
                <a:lnTo>
                  <a:pt x="61" y="137841"/>
                </a:lnTo>
                <a:lnTo>
                  <a:pt x="243" y="139115"/>
                </a:lnTo>
                <a:lnTo>
                  <a:pt x="607" y="140388"/>
                </a:lnTo>
                <a:lnTo>
                  <a:pt x="1031" y="141601"/>
                </a:lnTo>
                <a:lnTo>
                  <a:pt x="1577" y="142753"/>
                </a:lnTo>
                <a:lnTo>
                  <a:pt x="2244" y="143845"/>
                </a:lnTo>
                <a:lnTo>
                  <a:pt x="3032" y="144876"/>
                </a:lnTo>
                <a:lnTo>
                  <a:pt x="3881" y="145786"/>
                </a:lnTo>
                <a:lnTo>
                  <a:pt x="4791" y="146635"/>
                </a:lnTo>
                <a:lnTo>
                  <a:pt x="5822" y="147423"/>
                </a:lnTo>
                <a:lnTo>
                  <a:pt x="6914" y="148090"/>
                </a:lnTo>
                <a:lnTo>
                  <a:pt x="8066" y="148636"/>
                </a:lnTo>
                <a:lnTo>
                  <a:pt x="9279" y="149060"/>
                </a:lnTo>
                <a:lnTo>
                  <a:pt x="10552" y="149424"/>
                </a:lnTo>
                <a:lnTo>
                  <a:pt x="11826" y="149606"/>
                </a:lnTo>
                <a:lnTo>
                  <a:pt x="13220" y="149667"/>
                </a:lnTo>
                <a:lnTo>
                  <a:pt x="272288" y="149667"/>
                </a:lnTo>
                <a:lnTo>
                  <a:pt x="272288" y="149667"/>
                </a:lnTo>
                <a:lnTo>
                  <a:pt x="273682" y="149606"/>
                </a:lnTo>
                <a:lnTo>
                  <a:pt x="274956" y="149424"/>
                </a:lnTo>
                <a:lnTo>
                  <a:pt x="276229" y="149060"/>
                </a:lnTo>
                <a:lnTo>
                  <a:pt x="277442" y="148636"/>
                </a:lnTo>
                <a:lnTo>
                  <a:pt x="278594" y="148090"/>
                </a:lnTo>
                <a:lnTo>
                  <a:pt x="279686" y="147423"/>
                </a:lnTo>
                <a:lnTo>
                  <a:pt x="280717" y="146635"/>
                </a:lnTo>
                <a:lnTo>
                  <a:pt x="281627" y="145786"/>
                </a:lnTo>
                <a:lnTo>
                  <a:pt x="282476" y="144876"/>
                </a:lnTo>
                <a:lnTo>
                  <a:pt x="283264" y="143845"/>
                </a:lnTo>
                <a:lnTo>
                  <a:pt x="283931" y="142753"/>
                </a:lnTo>
                <a:lnTo>
                  <a:pt x="284477" y="141601"/>
                </a:lnTo>
                <a:lnTo>
                  <a:pt x="284901" y="140388"/>
                </a:lnTo>
                <a:lnTo>
                  <a:pt x="285265" y="139115"/>
                </a:lnTo>
                <a:lnTo>
                  <a:pt x="285447" y="137841"/>
                </a:lnTo>
                <a:lnTo>
                  <a:pt x="285508" y="136447"/>
                </a:lnTo>
                <a:lnTo>
                  <a:pt x="285508" y="32626"/>
                </a:lnTo>
              </a:path>
            </a:pathLst>
          </a:custGeom>
          <a:noFill/>
          <a:ln w="19050" cap="flat" cmpd="sng">
            <a:solidFill>
              <a:srgbClr val="FFB600"/>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922000" y="891775"/>
            <a:ext cx="6866100" cy="857400"/>
          </a:xfrm>
          <a:prstGeom prst="rect">
            <a:avLst/>
          </a:prstGeom>
          <a:noFill/>
          <a:ln>
            <a:noFill/>
          </a:ln>
        </p:spPr>
        <p:txBody>
          <a:bodyPr spcFirstLastPara="1" wrap="square" lIns="91425" tIns="91425" rIns="91425" bIns="91425" anchor="t" anchorCtr="0"/>
          <a:lstStyle>
            <a:lvl1pPr lvl="0">
              <a:spcBef>
                <a:spcPts val="0"/>
              </a:spcBef>
              <a:spcAft>
                <a:spcPts val="0"/>
              </a:spcAft>
              <a:buClr>
                <a:srgbClr val="434343"/>
              </a:buClr>
              <a:buSzPts val="5800"/>
              <a:buFont typeface="Raleway ExtraBold"/>
              <a:buNone/>
              <a:defRPr sz="5800">
                <a:solidFill>
                  <a:srgbClr val="434343"/>
                </a:solidFill>
                <a:latin typeface="Raleway ExtraBold"/>
                <a:ea typeface="Raleway ExtraBold"/>
                <a:cs typeface="Raleway ExtraBold"/>
                <a:sym typeface="Raleway ExtraBold"/>
              </a:defRPr>
            </a:lvl1pPr>
            <a:lvl2pPr lvl="1">
              <a:spcBef>
                <a:spcPts val="0"/>
              </a:spcBef>
              <a:spcAft>
                <a:spcPts val="0"/>
              </a:spcAft>
              <a:buClr>
                <a:srgbClr val="434343"/>
              </a:buClr>
              <a:buSzPts val="5800"/>
              <a:buFont typeface="Raleway ExtraBold"/>
              <a:buNone/>
              <a:defRPr sz="5800">
                <a:solidFill>
                  <a:srgbClr val="434343"/>
                </a:solidFill>
                <a:latin typeface="Raleway ExtraBold"/>
                <a:ea typeface="Raleway ExtraBold"/>
                <a:cs typeface="Raleway ExtraBold"/>
                <a:sym typeface="Raleway ExtraBold"/>
              </a:defRPr>
            </a:lvl2pPr>
            <a:lvl3pPr lvl="2">
              <a:spcBef>
                <a:spcPts val="0"/>
              </a:spcBef>
              <a:spcAft>
                <a:spcPts val="0"/>
              </a:spcAft>
              <a:buClr>
                <a:srgbClr val="434343"/>
              </a:buClr>
              <a:buSzPts val="5800"/>
              <a:buFont typeface="Raleway ExtraBold"/>
              <a:buNone/>
              <a:defRPr sz="5800">
                <a:solidFill>
                  <a:srgbClr val="434343"/>
                </a:solidFill>
                <a:latin typeface="Raleway ExtraBold"/>
                <a:ea typeface="Raleway ExtraBold"/>
                <a:cs typeface="Raleway ExtraBold"/>
                <a:sym typeface="Raleway ExtraBold"/>
              </a:defRPr>
            </a:lvl3pPr>
            <a:lvl4pPr lvl="3">
              <a:spcBef>
                <a:spcPts val="0"/>
              </a:spcBef>
              <a:spcAft>
                <a:spcPts val="0"/>
              </a:spcAft>
              <a:buClr>
                <a:srgbClr val="434343"/>
              </a:buClr>
              <a:buSzPts val="5800"/>
              <a:buFont typeface="Raleway ExtraBold"/>
              <a:buNone/>
              <a:defRPr sz="5800">
                <a:solidFill>
                  <a:srgbClr val="434343"/>
                </a:solidFill>
                <a:latin typeface="Raleway ExtraBold"/>
                <a:ea typeface="Raleway ExtraBold"/>
                <a:cs typeface="Raleway ExtraBold"/>
                <a:sym typeface="Raleway ExtraBold"/>
              </a:defRPr>
            </a:lvl4pPr>
            <a:lvl5pPr lvl="4">
              <a:spcBef>
                <a:spcPts val="0"/>
              </a:spcBef>
              <a:spcAft>
                <a:spcPts val="0"/>
              </a:spcAft>
              <a:buClr>
                <a:srgbClr val="434343"/>
              </a:buClr>
              <a:buSzPts val="5800"/>
              <a:buFont typeface="Raleway ExtraBold"/>
              <a:buNone/>
              <a:defRPr sz="5800">
                <a:solidFill>
                  <a:srgbClr val="434343"/>
                </a:solidFill>
                <a:latin typeface="Raleway ExtraBold"/>
                <a:ea typeface="Raleway ExtraBold"/>
                <a:cs typeface="Raleway ExtraBold"/>
                <a:sym typeface="Raleway ExtraBold"/>
              </a:defRPr>
            </a:lvl5pPr>
            <a:lvl6pPr lvl="5">
              <a:spcBef>
                <a:spcPts val="0"/>
              </a:spcBef>
              <a:spcAft>
                <a:spcPts val="0"/>
              </a:spcAft>
              <a:buClr>
                <a:srgbClr val="434343"/>
              </a:buClr>
              <a:buSzPts val="5800"/>
              <a:buFont typeface="Raleway ExtraBold"/>
              <a:buNone/>
              <a:defRPr sz="5800">
                <a:solidFill>
                  <a:srgbClr val="434343"/>
                </a:solidFill>
                <a:latin typeface="Raleway ExtraBold"/>
                <a:ea typeface="Raleway ExtraBold"/>
                <a:cs typeface="Raleway ExtraBold"/>
                <a:sym typeface="Raleway ExtraBold"/>
              </a:defRPr>
            </a:lvl6pPr>
            <a:lvl7pPr lvl="6">
              <a:spcBef>
                <a:spcPts val="0"/>
              </a:spcBef>
              <a:spcAft>
                <a:spcPts val="0"/>
              </a:spcAft>
              <a:buClr>
                <a:srgbClr val="434343"/>
              </a:buClr>
              <a:buSzPts val="5800"/>
              <a:buFont typeface="Raleway ExtraBold"/>
              <a:buNone/>
              <a:defRPr sz="5800">
                <a:solidFill>
                  <a:srgbClr val="434343"/>
                </a:solidFill>
                <a:latin typeface="Raleway ExtraBold"/>
                <a:ea typeface="Raleway ExtraBold"/>
                <a:cs typeface="Raleway ExtraBold"/>
                <a:sym typeface="Raleway ExtraBold"/>
              </a:defRPr>
            </a:lvl7pPr>
            <a:lvl8pPr lvl="7">
              <a:spcBef>
                <a:spcPts val="0"/>
              </a:spcBef>
              <a:spcAft>
                <a:spcPts val="0"/>
              </a:spcAft>
              <a:buClr>
                <a:srgbClr val="434343"/>
              </a:buClr>
              <a:buSzPts val="5800"/>
              <a:buFont typeface="Raleway ExtraBold"/>
              <a:buNone/>
              <a:defRPr sz="5800">
                <a:solidFill>
                  <a:srgbClr val="434343"/>
                </a:solidFill>
                <a:latin typeface="Raleway ExtraBold"/>
                <a:ea typeface="Raleway ExtraBold"/>
                <a:cs typeface="Raleway ExtraBold"/>
                <a:sym typeface="Raleway ExtraBold"/>
              </a:defRPr>
            </a:lvl8pPr>
            <a:lvl9pPr lvl="8">
              <a:spcBef>
                <a:spcPts val="0"/>
              </a:spcBef>
              <a:spcAft>
                <a:spcPts val="0"/>
              </a:spcAft>
              <a:buClr>
                <a:srgbClr val="434343"/>
              </a:buClr>
              <a:buSzPts val="5800"/>
              <a:buFont typeface="Raleway ExtraBold"/>
              <a:buNone/>
              <a:defRPr sz="5800">
                <a:solidFill>
                  <a:srgbClr val="434343"/>
                </a:solidFill>
                <a:latin typeface="Raleway ExtraBold"/>
                <a:ea typeface="Raleway ExtraBold"/>
                <a:cs typeface="Raleway ExtraBold"/>
                <a:sym typeface="Raleway ExtraBold"/>
              </a:defRPr>
            </a:lvl9pPr>
          </a:lstStyle>
          <a:p>
            <a:endParaRPr/>
          </a:p>
        </p:txBody>
      </p:sp>
      <p:sp>
        <p:nvSpPr>
          <p:cNvPr id="7" name="Google Shape;7;p1"/>
          <p:cNvSpPr txBox="1">
            <a:spLocks noGrp="1"/>
          </p:cNvSpPr>
          <p:nvPr>
            <p:ph type="body" idx="1"/>
          </p:nvPr>
        </p:nvSpPr>
        <p:spPr>
          <a:xfrm>
            <a:off x="922000" y="1885951"/>
            <a:ext cx="6866100" cy="2366100"/>
          </a:xfrm>
          <a:prstGeom prst="rect">
            <a:avLst/>
          </a:prstGeom>
          <a:noFill/>
          <a:ln>
            <a:noFill/>
          </a:ln>
        </p:spPr>
        <p:txBody>
          <a:bodyPr spcFirstLastPara="1" wrap="square" lIns="91425" tIns="91425" rIns="91425" bIns="91425" anchor="t" anchorCtr="0"/>
          <a:lstStyle>
            <a:lvl1pPr marL="457200" lvl="0" indent="-342900">
              <a:spcBef>
                <a:spcPts val="600"/>
              </a:spcBef>
              <a:spcAft>
                <a:spcPts val="0"/>
              </a:spcAft>
              <a:buClr>
                <a:srgbClr val="FFB600"/>
              </a:buClr>
              <a:buSzPts val="1800"/>
              <a:buFont typeface="Raleway Light"/>
              <a:buChar char="●"/>
              <a:defRPr sz="1800">
                <a:solidFill>
                  <a:srgbClr val="666666"/>
                </a:solidFill>
                <a:latin typeface="Raleway Light"/>
                <a:ea typeface="Raleway Light"/>
                <a:cs typeface="Raleway Light"/>
                <a:sym typeface="Raleway Light"/>
              </a:defRPr>
            </a:lvl1pPr>
            <a:lvl2pPr marL="914400" lvl="1" indent="-342900">
              <a:spcBef>
                <a:spcPts val="0"/>
              </a:spcBef>
              <a:spcAft>
                <a:spcPts val="0"/>
              </a:spcAft>
              <a:buClr>
                <a:srgbClr val="FFB600"/>
              </a:buClr>
              <a:buSzPts val="1800"/>
              <a:buFont typeface="Raleway Light"/>
              <a:buChar char="○"/>
              <a:defRPr sz="1800">
                <a:solidFill>
                  <a:srgbClr val="666666"/>
                </a:solidFill>
                <a:latin typeface="Raleway Light"/>
                <a:ea typeface="Raleway Light"/>
                <a:cs typeface="Raleway Light"/>
                <a:sym typeface="Raleway Light"/>
              </a:defRPr>
            </a:lvl2pPr>
            <a:lvl3pPr marL="1371600" lvl="2" indent="-342900">
              <a:spcBef>
                <a:spcPts val="0"/>
              </a:spcBef>
              <a:spcAft>
                <a:spcPts val="0"/>
              </a:spcAft>
              <a:buClr>
                <a:srgbClr val="FFB600"/>
              </a:buClr>
              <a:buSzPts val="1800"/>
              <a:buFont typeface="Raleway Light"/>
              <a:buChar char="■"/>
              <a:defRPr sz="1800">
                <a:solidFill>
                  <a:srgbClr val="666666"/>
                </a:solidFill>
                <a:latin typeface="Raleway Light"/>
                <a:ea typeface="Raleway Light"/>
                <a:cs typeface="Raleway Light"/>
                <a:sym typeface="Raleway Light"/>
              </a:defRPr>
            </a:lvl3pPr>
            <a:lvl4pPr marL="1828800" lvl="3" indent="-342900">
              <a:spcBef>
                <a:spcPts val="0"/>
              </a:spcBef>
              <a:spcAft>
                <a:spcPts val="0"/>
              </a:spcAft>
              <a:buClr>
                <a:srgbClr val="666666"/>
              </a:buClr>
              <a:buSzPts val="1800"/>
              <a:buFont typeface="Raleway Light"/>
              <a:buChar char="●"/>
              <a:defRPr sz="1800">
                <a:solidFill>
                  <a:srgbClr val="666666"/>
                </a:solidFill>
                <a:latin typeface="Raleway Light"/>
                <a:ea typeface="Raleway Light"/>
                <a:cs typeface="Raleway Light"/>
                <a:sym typeface="Raleway Light"/>
              </a:defRPr>
            </a:lvl4pPr>
            <a:lvl5pPr marL="2286000" lvl="4" indent="-342900">
              <a:spcBef>
                <a:spcPts val="0"/>
              </a:spcBef>
              <a:spcAft>
                <a:spcPts val="0"/>
              </a:spcAft>
              <a:buClr>
                <a:srgbClr val="666666"/>
              </a:buClr>
              <a:buSzPts val="1800"/>
              <a:buFont typeface="Raleway Light"/>
              <a:buChar char="○"/>
              <a:defRPr sz="1800">
                <a:solidFill>
                  <a:srgbClr val="666666"/>
                </a:solidFill>
                <a:latin typeface="Raleway Light"/>
                <a:ea typeface="Raleway Light"/>
                <a:cs typeface="Raleway Light"/>
                <a:sym typeface="Raleway Light"/>
              </a:defRPr>
            </a:lvl5pPr>
            <a:lvl6pPr marL="2743200" lvl="5" indent="-342900">
              <a:spcBef>
                <a:spcPts val="0"/>
              </a:spcBef>
              <a:spcAft>
                <a:spcPts val="0"/>
              </a:spcAft>
              <a:buClr>
                <a:srgbClr val="666666"/>
              </a:buClr>
              <a:buSzPts val="1800"/>
              <a:buFont typeface="Raleway Light"/>
              <a:buChar char="■"/>
              <a:defRPr sz="1800">
                <a:solidFill>
                  <a:srgbClr val="666666"/>
                </a:solidFill>
                <a:latin typeface="Raleway Light"/>
                <a:ea typeface="Raleway Light"/>
                <a:cs typeface="Raleway Light"/>
                <a:sym typeface="Raleway Light"/>
              </a:defRPr>
            </a:lvl6pPr>
            <a:lvl7pPr marL="3200400" lvl="6" indent="-342900">
              <a:spcBef>
                <a:spcPts val="0"/>
              </a:spcBef>
              <a:spcAft>
                <a:spcPts val="0"/>
              </a:spcAft>
              <a:buClr>
                <a:srgbClr val="666666"/>
              </a:buClr>
              <a:buSzPts val="1800"/>
              <a:buFont typeface="Raleway Light"/>
              <a:buChar char="●"/>
              <a:defRPr sz="1800">
                <a:solidFill>
                  <a:srgbClr val="666666"/>
                </a:solidFill>
                <a:latin typeface="Raleway Light"/>
                <a:ea typeface="Raleway Light"/>
                <a:cs typeface="Raleway Light"/>
                <a:sym typeface="Raleway Light"/>
              </a:defRPr>
            </a:lvl7pPr>
            <a:lvl8pPr marL="3657600" lvl="7" indent="-342900">
              <a:spcBef>
                <a:spcPts val="0"/>
              </a:spcBef>
              <a:spcAft>
                <a:spcPts val="0"/>
              </a:spcAft>
              <a:buClr>
                <a:srgbClr val="666666"/>
              </a:buClr>
              <a:buSzPts val="1800"/>
              <a:buFont typeface="Raleway Light"/>
              <a:buChar char="○"/>
              <a:defRPr sz="1800">
                <a:solidFill>
                  <a:srgbClr val="666666"/>
                </a:solidFill>
                <a:latin typeface="Raleway Light"/>
                <a:ea typeface="Raleway Light"/>
                <a:cs typeface="Raleway Light"/>
                <a:sym typeface="Raleway Light"/>
              </a:defRPr>
            </a:lvl8pPr>
            <a:lvl9pPr marL="4114800" lvl="8" indent="-342900">
              <a:spcBef>
                <a:spcPts val="0"/>
              </a:spcBef>
              <a:spcAft>
                <a:spcPts val="0"/>
              </a:spcAft>
              <a:buClr>
                <a:srgbClr val="666666"/>
              </a:buClr>
              <a:buSzPts val="1800"/>
              <a:buFont typeface="Raleway Light"/>
              <a:buChar char="■"/>
              <a:defRPr sz="1800">
                <a:solidFill>
                  <a:srgbClr val="666666"/>
                </a:solidFill>
                <a:latin typeface="Raleway Light"/>
                <a:ea typeface="Raleway Light"/>
                <a:cs typeface="Raleway Light"/>
                <a:sym typeface="Raleway Light"/>
              </a:defRPr>
            </a:lvl9pPr>
          </a:lstStyle>
          <a:p>
            <a:endParaRPr/>
          </a:p>
        </p:txBody>
      </p:sp>
      <p:sp>
        <p:nvSpPr>
          <p:cNvPr id="8" name="Google Shape;8;p1"/>
          <p:cNvSpPr txBox="1">
            <a:spLocks noGrp="1"/>
          </p:cNvSpPr>
          <p:nvPr>
            <p:ph type="sldNum" idx="12"/>
          </p:nvPr>
        </p:nvSpPr>
        <p:spPr>
          <a:xfrm>
            <a:off x="8604400" y="4590300"/>
            <a:ext cx="539700" cy="553200"/>
          </a:xfrm>
          <a:prstGeom prst="rect">
            <a:avLst/>
          </a:prstGeom>
          <a:noFill/>
          <a:ln>
            <a:noFill/>
          </a:ln>
        </p:spPr>
        <p:txBody>
          <a:bodyPr spcFirstLastPara="1" wrap="square" lIns="91425" tIns="91425" rIns="91425" bIns="91425" anchor="ctr" anchorCtr="0">
            <a:noAutofit/>
          </a:bodyPr>
          <a:lstStyle>
            <a:lvl1pPr lvl="0" algn="ctr">
              <a:buNone/>
              <a:defRPr sz="1300">
                <a:solidFill>
                  <a:srgbClr val="FFB600"/>
                </a:solidFill>
                <a:latin typeface="Raleway ExtraBold"/>
                <a:ea typeface="Raleway ExtraBold"/>
                <a:cs typeface="Raleway ExtraBold"/>
                <a:sym typeface="Raleway ExtraBold"/>
              </a:defRPr>
            </a:lvl1pPr>
            <a:lvl2pPr lvl="1" algn="ctr">
              <a:buNone/>
              <a:defRPr sz="1300">
                <a:solidFill>
                  <a:srgbClr val="FFB600"/>
                </a:solidFill>
                <a:latin typeface="Raleway ExtraBold"/>
                <a:ea typeface="Raleway ExtraBold"/>
                <a:cs typeface="Raleway ExtraBold"/>
                <a:sym typeface="Raleway ExtraBold"/>
              </a:defRPr>
            </a:lvl2pPr>
            <a:lvl3pPr lvl="2" algn="ctr">
              <a:buNone/>
              <a:defRPr sz="1300">
                <a:solidFill>
                  <a:srgbClr val="FFB600"/>
                </a:solidFill>
                <a:latin typeface="Raleway ExtraBold"/>
                <a:ea typeface="Raleway ExtraBold"/>
                <a:cs typeface="Raleway ExtraBold"/>
                <a:sym typeface="Raleway ExtraBold"/>
              </a:defRPr>
            </a:lvl3pPr>
            <a:lvl4pPr lvl="3" algn="ctr">
              <a:buNone/>
              <a:defRPr sz="1300">
                <a:solidFill>
                  <a:srgbClr val="FFB600"/>
                </a:solidFill>
                <a:latin typeface="Raleway ExtraBold"/>
                <a:ea typeface="Raleway ExtraBold"/>
                <a:cs typeface="Raleway ExtraBold"/>
                <a:sym typeface="Raleway ExtraBold"/>
              </a:defRPr>
            </a:lvl4pPr>
            <a:lvl5pPr lvl="4" algn="ctr">
              <a:buNone/>
              <a:defRPr sz="1300">
                <a:solidFill>
                  <a:srgbClr val="FFB600"/>
                </a:solidFill>
                <a:latin typeface="Raleway ExtraBold"/>
                <a:ea typeface="Raleway ExtraBold"/>
                <a:cs typeface="Raleway ExtraBold"/>
                <a:sym typeface="Raleway ExtraBold"/>
              </a:defRPr>
            </a:lvl5pPr>
            <a:lvl6pPr lvl="5" algn="ctr">
              <a:buNone/>
              <a:defRPr sz="1300">
                <a:solidFill>
                  <a:srgbClr val="FFB600"/>
                </a:solidFill>
                <a:latin typeface="Raleway ExtraBold"/>
                <a:ea typeface="Raleway ExtraBold"/>
                <a:cs typeface="Raleway ExtraBold"/>
                <a:sym typeface="Raleway ExtraBold"/>
              </a:defRPr>
            </a:lvl6pPr>
            <a:lvl7pPr lvl="6" algn="ctr">
              <a:buNone/>
              <a:defRPr sz="1300">
                <a:solidFill>
                  <a:srgbClr val="FFB600"/>
                </a:solidFill>
                <a:latin typeface="Raleway ExtraBold"/>
                <a:ea typeface="Raleway ExtraBold"/>
                <a:cs typeface="Raleway ExtraBold"/>
                <a:sym typeface="Raleway ExtraBold"/>
              </a:defRPr>
            </a:lvl7pPr>
            <a:lvl8pPr lvl="7" algn="ctr">
              <a:buNone/>
              <a:defRPr sz="1300">
                <a:solidFill>
                  <a:srgbClr val="FFB600"/>
                </a:solidFill>
                <a:latin typeface="Raleway ExtraBold"/>
                <a:ea typeface="Raleway ExtraBold"/>
                <a:cs typeface="Raleway ExtraBold"/>
                <a:sym typeface="Raleway ExtraBold"/>
              </a:defRPr>
            </a:lvl8pPr>
            <a:lvl9pPr lvl="8" algn="ctr">
              <a:buNone/>
              <a:defRPr sz="1300">
                <a:solidFill>
                  <a:srgbClr val="FFB600"/>
                </a:solidFill>
                <a:latin typeface="Raleway ExtraBold"/>
                <a:ea typeface="Raleway ExtraBold"/>
                <a:cs typeface="Raleway ExtraBold"/>
                <a:sym typeface="Raleway ExtraBold"/>
              </a:defRPr>
            </a:lvl9pPr>
          </a:lstStyle>
          <a:p>
            <a:pPr marL="0" lvl="0" indent="0" algn="ct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hyperlink" Target="https://voyant-tools.org/?corpus=c594d59f1a85bef9ec4e76e3e879f1f7" TargetMode="External"/><Relationship Id="rId4" Type="http://schemas.openxmlformats.org/officeDocument/2006/relationships/hyperlink" Target="https://voyant-tools.org/?corpus=1f568ec61644b042cb699359a7930770" TargetMode="External"/><Relationship Id="rId1" Type="http://schemas.openxmlformats.org/officeDocument/2006/relationships/slideLayout" Target="../slideLayouts/slideLayout5.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creativecommons.org/licenses/by-nc/4.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3.xml"/><Relationship Id="rId3" Type="http://schemas.openxmlformats.org/officeDocument/2006/relationships/hyperlink" Target="https://voyant-tools.org/?corpus=shakespear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Google Shape;57;p12"/>
          <p:cNvSpPr txBox="1">
            <a:spLocks noGrp="1"/>
          </p:cNvSpPr>
          <p:nvPr>
            <p:ph type="ctrTitle"/>
          </p:nvPr>
        </p:nvSpPr>
        <p:spPr>
          <a:xfrm>
            <a:off x="638925" y="691075"/>
            <a:ext cx="7772400" cy="2250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4800"/>
              <a:t>Chronicling America With Voyant’s Text Mining Applications</a:t>
            </a:r>
            <a:endParaRPr sz="4800"/>
          </a:p>
        </p:txBody>
      </p:sp>
      <p:sp>
        <p:nvSpPr>
          <p:cNvPr id="58" name="Google Shape;58;p12"/>
          <p:cNvSpPr txBox="1"/>
          <p:nvPr/>
        </p:nvSpPr>
        <p:spPr>
          <a:xfrm>
            <a:off x="638925" y="3202800"/>
            <a:ext cx="5107500" cy="1414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a:solidFill>
                  <a:srgbClr val="434343"/>
                </a:solidFill>
              </a:rPr>
              <a:t>Dr. Victoria Elmwood</a:t>
            </a:r>
            <a:endParaRPr sz="1800" b="1">
              <a:solidFill>
                <a:srgbClr val="434343"/>
              </a:solidFill>
            </a:endParaRPr>
          </a:p>
          <a:p>
            <a:pPr marL="0" lvl="0" indent="0" algn="l" rtl="0">
              <a:spcBef>
                <a:spcPts val="0"/>
              </a:spcBef>
              <a:spcAft>
                <a:spcPts val="0"/>
              </a:spcAft>
              <a:buNone/>
            </a:pPr>
            <a:r>
              <a:rPr lang="en" sz="1800" b="1">
                <a:solidFill>
                  <a:srgbClr val="434343"/>
                </a:solidFill>
              </a:rPr>
              <a:t>User Experience and Instruction Librarian</a:t>
            </a:r>
            <a:endParaRPr sz="1800" b="1">
              <a:solidFill>
                <a:srgbClr val="434343"/>
              </a:solidFill>
            </a:endParaRPr>
          </a:p>
          <a:p>
            <a:pPr marL="0" lvl="0" indent="0" algn="l" rtl="0">
              <a:spcBef>
                <a:spcPts val="0"/>
              </a:spcBef>
              <a:spcAft>
                <a:spcPts val="0"/>
              </a:spcAft>
              <a:buNone/>
            </a:pPr>
            <a:r>
              <a:rPr lang="en" sz="1800" b="1">
                <a:solidFill>
                  <a:srgbClr val="434343"/>
                </a:solidFill>
              </a:rPr>
              <a:t>Monroe Library</a:t>
            </a:r>
            <a:endParaRPr sz="1800" b="1">
              <a:solidFill>
                <a:srgbClr val="434343"/>
              </a:solidFill>
            </a:endParaRPr>
          </a:p>
          <a:p>
            <a:pPr marL="0" lvl="0" indent="0" algn="l" rtl="0">
              <a:spcBef>
                <a:spcPts val="0"/>
              </a:spcBef>
              <a:spcAft>
                <a:spcPts val="0"/>
              </a:spcAft>
              <a:buNone/>
            </a:pPr>
            <a:r>
              <a:rPr lang="en" sz="1800" b="1">
                <a:solidFill>
                  <a:srgbClr val="434343"/>
                </a:solidFill>
              </a:rPr>
              <a:t>Loyola University New Orleans</a:t>
            </a:r>
            <a:endParaRPr sz="1800" b="1">
              <a:solidFill>
                <a:srgbClr val="434343"/>
              </a:solidFill>
            </a:endParaRPr>
          </a:p>
        </p:txBody>
      </p:sp>
      <p:grpSp>
        <p:nvGrpSpPr>
          <p:cNvPr id="59" name="Google Shape;59;p12"/>
          <p:cNvGrpSpPr/>
          <p:nvPr/>
        </p:nvGrpSpPr>
        <p:grpSpPr>
          <a:xfrm>
            <a:off x="5608076" y="2804045"/>
            <a:ext cx="2779238" cy="1733896"/>
            <a:chOff x="1926350" y="995225"/>
            <a:chExt cx="428650" cy="356600"/>
          </a:xfrm>
        </p:grpSpPr>
        <p:sp>
          <p:nvSpPr>
            <p:cNvPr id="60" name="Google Shape;60;p12"/>
            <p:cNvSpPr/>
            <p:nvPr/>
          </p:nvSpPr>
          <p:spPr>
            <a:xfrm>
              <a:off x="1926350" y="1298075"/>
              <a:ext cx="208225" cy="53750"/>
            </a:xfrm>
            <a:custGeom>
              <a:avLst/>
              <a:gdLst/>
              <a:ahLst/>
              <a:cxnLst/>
              <a:rect l="l" t="t" r="r" b="b"/>
              <a:pathLst>
                <a:path w="8329" h="2150" extrusionOk="0">
                  <a:moveTo>
                    <a:pt x="0" y="0"/>
                  </a:moveTo>
                  <a:lnTo>
                    <a:pt x="0" y="489"/>
                  </a:lnTo>
                  <a:lnTo>
                    <a:pt x="25" y="635"/>
                  </a:lnTo>
                  <a:lnTo>
                    <a:pt x="74" y="758"/>
                  </a:lnTo>
                  <a:lnTo>
                    <a:pt x="147" y="855"/>
                  </a:lnTo>
                  <a:lnTo>
                    <a:pt x="245" y="953"/>
                  </a:lnTo>
                  <a:lnTo>
                    <a:pt x="391" y="1026"/>
                  </a:lnTo>
                  <a:lnTo>
                    <a:pt x="562" y="1051"/>
                  </a:lnTo>
                  <a:lnTo>
                    <a:pt x="733" y="1026"/>
                  </a:lnTo>
                  <a:lnTo>
                    <a:pt x="1295" y="855"/>
                  </a:lnTo>
                  <a:lnTo>
                    <a:pt x="1661" y="782"/>
                  </a:lnTo>
                  <a:lnTo>
                    <a:pt x="2076" y="684"/>
                  </a:lnTo>
                  <a:lnTo>
                    <a:pt x="2540" y="611"/>
                  </a:lnTo>
                  <a:lnTo>
                    <a:pt x="3029" y="562"/>
                  </a:lnTo>
                  <a:lnTo>
                    <a:pt x="3591" y="513"/>
                  </a:lnTo>
                  <a:lnTo>
                    <a:pt x="4177" y="489"/>
                  </a:lnTo>
                  <a:lnTo>
                    <a:pt x="4616" y="513"/>
                  </a:lnTo>
                  <a:lnTo>
                    <a:pt x="5032" y="538"/>
                  </a:lnTo>
                  <a:lnTo>
                    <a:pt x="5422" y="611"/>
                  </a:lnTo>
                  <a:lnTo>
                    <a:pt x="5789" y="684"/>
                  </a:lnTo>
                  <a:lnTo>
                    <a:pt x="6131" y="782"/>
                  </a:lnTo>
                  <a:lnTo>
                    <a:pt x="6448" y="880"/>
                  </a:lnTo>
                  <a:lnTo>
                    <a:pt x="6717" y="1002"/>
                  </a:lnTo>
                  <a:lnTo>
                    <a:pt x="6985" y="1124"/>
                  </a:lnTo>
                  <a:lnTo>
                    <a:pt x="7205" y="1246"/>
                  </a:lnTo>
                  <a:lnTo>
                    <a:pt x="7425" y="1393"/>
                  </a:lnTo>
                  <a:lnTo>
                    <a:pt x="7791" y="1661"/>
                  </a:lnTo>
                  <a:lnTo>
                    <a:pt x="8084" y="1930"/>
                  </a:lnTo>
                  <a:lnTo>
                    <a:pt x="8329" y="2150"/>
                  </a:lnTo>
                  <a:lnTo>
                    <a:pt x="8329" y="1661"/>
                  </a:lnTo>
                  <a:lnTo>
                    <a:pt x="8084" y="1441"/>
                  </a:lnTo>
                  <a:lnTo>
                    <a:pt x="7791" y="1173"/>
                  </a:lnTo>
                  <a:lnTo>
                    <a:pt x="7425" y="904"/>
                  </a:lnTo>
                  <a:lnTo>
                    <a:pt x="7205" y="758"/>
                  </a:lnTo>
                  <a:lnTo>
                    <a:pt x="6985" y="635"/>
                  </a:lnTo>
                  <a:lnTo>
                    <a:pt x="6717" y="513"/>
                  </a:lnTo>
                  <a:lnTo>
                    <a:pt x="6448" y="391"/>
                  </a:lnTo>
                  <a:lnTo>
                    <a:pt x="6131" y="294"/>
                  </a:lnTo>
                  <a:lnTo>
                    <a:pt x="5789" y="196"/>
                  </a:lnTo>
                  <a:lnTo>
                    <a:pt x="5422" y="123"/>
                  </a:lnTo>
                  <a:lnTo>
                    <a:pt x="5032" y="49"/>
                  </a:lnTo>
                  <a:lnTo>
                    <a:pt x="4616" y="25"/>
                  </a:lnTo>
                  <a:lnTo>
                    <a:pt x="4177" y="0"/>
                  </a:lnTo>
                  <a:lnTo>
                    <a:pt x="3591" y="25"/>
                  </a:lnTo>
                  <a:lnTo>
                    <a:pt x="3029" y="74"/>
                  </a:lnTo>
                  <a:lnTo>
                    <a:pt x="2540" y="123"/>
                  </a:lnTo>
                  <a:lnTo>
                    <a:pt x="2076" y="196"/>
                  </a:lnTo>
                  <a:lnTo>
                    <a:pt x="1661" y="294"/>
                  </a:lnTo>
                  <a:lnTo>
                    <a:pt x="1295" y="367"/>
                  </a:lnTo>
                  <a:lnTo>
                    <a:pt x="733" y="538"/>
                  </a:lnTo>
                  <a:lnTo>
                    <a:pt x="562" y="562"/>
                  </a:lnTo>
                  <a:lnTo>
                    <a:pt x="391" y="538"/>
                  </a:lnTo>
                  <a:lnTo>
                    <a:pt x="245" y="465"/>
                  </a:lnTo>
                  <a:lnTo>
                    <a:pt x="147" y="367"/>
                  </a:lnTo>
                  <a:lnTo>
                    <a:pt x="74" y="269"/>
                  </a:lnTo>
                  <a:lnTo>
                    <a:pt x="25" y="147"/>
                  </a:lnTo>
                  <a:lnTo>
                    <a:pt x="0" y="0"/>
                  </a:lnTo>
                  <a:close/>
                </a:path>
              </a:pathLst>
            </a:custGeom>
            <a:solidFill>
              <a:schemeClr val="accen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12"/>
            <p:cNvSpPr/>
            <p:nvPr/>
          </p:nvSpPr>
          <p:spPr>
            <a:xfrm>
              <a:off x="2146775" y="1298075"/>
              <a:ext cx="208225" cy="53750"/>
            </a:xfrm>
            <a:custGeom>
              <a:avLst/>
              <a:gdLst/>
              <a:ahLst/>
              <a:cxnLst/>
              <a:rect l="l" t="t" r="r" b="b"/>
              <a:pathLst>
                <a:path w="8329" h="2150" extrusionOk="0">
                  <a:moveTo>
                    <a:pt x="4152" y="0"/>
                  </a:moveTo>
                  <a:lnTo>
                    <a:pt x="3712" y="25"/>
                  </a:lnTo>
                  <a:lnTo>
                    <a:pt x="3297" y="49"/>
                  </a:lnTo>
                  <a:lnTo>
                    <a:pt x="2907" y="123"/>
                  </a:lnTo>
                  <a:lnTo>
                    <a:pt x="2540" y="196"/>
                  </a:lnTo>
                  <a:lnTo>
                    <a:pt x="2198" y="294"/>
                  </a:lnTo>
                  <a:lnTo>
                    <a:pt x="1881" y="391"/>
                  </a:lnTo>
                  <a:lnTo>
                    <a:pt x="1612" y="513"/>
                  </a:lnTo>
                  <a:lnTo>
                    <a:pt x="1343" y="635"/>
                  </a:lnTo>
                  <a:lnTo>
                    <a:pt x="1124" y="758"/>
                  </a:lnTo>
                  <a:lnTo>
                    <a:pt x="904" y="904"/>
                  </a:lnTo>
                  <a:lnTo>
                    <a:pt x="537" y="1173"/>
                  </a:lnTo>
                  <a:lnTo>
                    <a:pt x="244" y="1441"/>
                  </a:lnTo>
                  <a:lnTo>
                    <a:pt x="0" y="1661"/>
                  </a:lnTo>
                  <a:lnTo>
                    <a:pt x="0" y="2150"/>
                  </a:lnTo>
                  <a:lnTo>
                    <a:pt x="244" y="1930"/>
                  </a:lnTo>
                  <a:lnTo>
                    <a:pt x="537" y="1661"/>
                  </a:lnTo>
                  <a:lnTo>
                    <a:pt x="904" y="1393"/>
                  </a:lnTo>
                  <a:lnTo>
                    <a:pt x="1124" y="1246"/>
                  </a:lnTo>
                  <a:lnTo>
                    <a:pt x="1343" y="1124"/>
                  </a:lnTo>
                  <a:lnTo>
                    <a:pt x="1612" y="1002"/>
                  </a:lnTo>
                  <a:lnTo>
                    <a:pt x="1881" y="880"/>
                  </a:lnTo>
                  <a:lnTo>
                    <a:pt x="2198" y="782"/>
                  </a:lnTo>
                  <a:lnTo>
                    <a:pt x="2540" y="684"/>
                  </a:lnTo>
                  <a:lnTo>
                    <a:pt x="2907" y="611"/>
                  </a:lnTo>
                  <a:lnTo>
                    <a:pt x="3297" y="538"/>
                  </a:lnTo>
                  <a:lnTo>
                    <a:pt x="3712" y="513"/>
                  </a:lnTo>
                  <a:lnTo>
                    <a:pt x="4152" y="489"/>
                  </a:lnTo>
                  <a:lnTo>
                    <a:pt x="4738" y="513"/>
                  </a:lnTo>
                  <a:lnTo>
                    <a:pt x="5300" y="562"/>
                  </a:lnTo>
                  <a:lnTo>
                    <a:pt x="5788" y="611"/>
                  </a:lnTo>
                  <a:lnTo>
                    <a:pt x="6252" y="684"/>
                  </a:lnTo>
                  <a:lnTo>
                    <a:pt x="6668" y="782"/>
                  </a:lnTo>
                  <a:lnTo>
                    <a:pt x="7034" y="855"/>
                  </a:lnTo>
                  <a:lnTo>
                    <a:pt x="7596" y="1026"/>
                  </a:lnTo>
                  <a:lnTo>
                    <a:pt x="7767" y="1051"/>
                  </a:lnTo>
                  <a:lnTo>
                    <a:pt x="7938" y="1026"/>
                  </a:lnTo>
                  <a:lnTo>
                    <a:pt x="8084" y="953"/>
                  </a:lnTo>
                  <a:lnTo>
                    <a:pt x="8182" y="855"/>
                  </a:lnTo>
                  <a:lnTo>
                    <a:pt x="8255" y="758"/>
                  </a:lnTo>
                  <a:lnTo>
                    <a:pt x="8304" y="635"/>
                  </a:lnTo>
                  <a:lnTo>
                    <a:pt x="8328" y="489"/>
                  </a:lnTo>
                  <a:lnTo>
                    <a:pt x="8328" y="0"/>
                  </a:lnTo>
                  <a:lnTo>
                    <a:pt x="8304" y="147"/>
                  </a:lnTo>
                  <a:lnTo>
                    <a:pt x="8255" y="269"/>
                  </a:lnTo>
                  <a:lnTo>
                    <a:pt x="8182" y="367"/>
                  </a:lnTo>
                  <a:lnTo>
                    <a:pt x="8084" y="465"/>
                  </a:lnTo>
                  <a:lnTo>
                    <a:pt x="7938" y="538"/>
                  </a:lnTo>
                  <a:lnTo>
                    <a:pt x="7767" y="562"/>
                  </a:lnTo>
                  <a:lnTo>
                    <a:pt x="7596" y="538"/>
                  </a:lnTo>
                  <a:lnTo>
                    <a:pt x="7034" y="367"/>
                  </a:lnTo>
                  <a:lnTo>
                    <a:pt x="6668" y="294"/>
                  </a:lnTo>
                  <a:lnTo>
                    <a:pt x="6252" y="196"/>
                  </a:lnTo>
                  <a:lnTo>
                    <a:pt x="5788" y="123"/>
                  </a:lnTo>
                  <a:lnTo>
                    <a:pt x="5300" y="74"/>
                  </a:lnTo>
                  <a:lnTo>
                    <a:pt x="4738" y="25"/>
                  </a:lnTo>
                  <a:lnTo>
                    <a:pt x="4152" y="0"/>
                  </a:lnTo>
                  <a:close/>
                </a:path>
              </a:pathLst>
            </a:custGeom>
            <a:solidFill>
              <a:schemeClr val="accen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12"/>
            <p:cNvSpPr/>
            <p:nvPr/>
          </p:nvSpPr>
          <p:spPr>
            <a:xfrm>
              <a:off x="1926350" y="995225"/>
              <a:ext cx="208225" cy="332175"/>
            </a:xfrm>
            <a:custGeom>
              <a:avLst/>
              <a:gdLst/>
              <a:ahLst/>
              <a:cxnLst/>
              <a:rect l="l" t="t" r="r" b="b"/>
              <a:pathLst>
                <a:path w="8329" h="13287" extrusionOk="0">
                  <a:moveTo>
                    <a:pt x="4177" y="1"/>
                  </a:moveTo>
                  <a:lnTo>
                    <a:pt x="3591" y="25"/>
                  </a:lnTo>
                  <a:lnTo>
                    <a:pt x="3029" y="74"/>
                  </a:lnTo>
                  <a:lnTo>
                    <a:pt x="2467" y="196"/>
                  </a:lnTo>
                  <a:lnTo>
                    <a:pt x="1905" y="343"/>
                  </a:lnTo>
                  <a:lnTo>
                    <a:pt x="1393" y="538"/>
                  </a:lnTo>
                  <a:lnTo>
                    <a:pt x="929" y="758"/>
                  </a:lnTo>
                  <a:lnTo>
                    <a:pt x="513" y="978"/>
                  </a:lnTo>
                  <a:lnTo>
                    <a:pt x="342" y="1124"/>
                  </a:lnTo>
                  <a:lnTo>
                    <a:pt x="196" y="1246"/>
                  </a:lnTo>
                  <a:lnTo>
                    <a:pt x="123" y="1319"/>
                  </a:lnTo>
                  <a:lnTo>
                    <a:pt x="49" y="1442"/>
                  </a:lnTo>
                  <a:lnTo>
                    <a:pt x="25" y="1539"/>
                  </a:lnTo>
                  <a:lnTo>
                    <a:pt x="0" y="1661"/>
                  </a:lnTo>
                  <a:lnTo>
                    <a:pt x="0" y="11626"/>
                  </a:lnTo>
                  <a:lnTo>
                    <a:pt x="25" y="11773"/>
                  </a:lnTo>
                  <a:lnTo>
                    <a:pt x="74" y="11895"/>
                  </a:lnTo>
                  <a:lnTo>
                    <a:pt x="147" y="11992"/>
                  </a:lnTo>
                  <a:lnTo>
                    <a:pt x="245" y="12090"/>
                  </a:lnTo>
                  <a:lnTo>
                    <a:pt x="391" y="12163"/>
                  </a:lnTo>
                  <a:lnTo>
                    <a:pt x="562" y="12188"/>
                  </a:lnTo>
                  <a:lnTo>
                    <a:pt x="733" y="12163"/>
                  </a:lnTo>
                  <a:lnTo>
                    <a:pt x="1295" y="11992"/>
                  </a:lnTo>
                  <a:lnTo>
                    <a:pt x="1661" y="11919"/>
                  </a:lnTo>
                  <a:lnTo>
                    <a:pt x="2076" y="11821"/>
                  </a:lnTo>
                  <a:lnTo>
                    <a:pt x="2540" y="11748"/>
                  </a:lnTo>
                  <a:lnTo>
                    <a:pt x="3029" y="11699"/>
                  </a:lnTo>
                  <a:lnTo>
                    <a:pt x="3591" y="11650"/>
                  </a:lnTo>
                  <a:lnTo>
                    <a:pt x="4177" y="11626"/>
                  </a:lnTo>
                  <a:lnTo>
                    <a:pt x="4616" y="11650"/>
                  </a:lnTo>
                  <a:lnTo>
                    <a:pt x="5032" y="11675"/>
                  </a:lnTo>
                  <a:lnTo>
                    <a:pt x="5422" y="11748"/>
                  </a:lnTo>
                  <a:lnTo>
                    <a:pt x="5789" y="11821"/>
                  </a:lnTo>
                  <a:lnTo>
                    <a:pt x="6131" y="11919"/>
                  </a:lnTo>
                  <a:lnTo>
                    <a:pt x="6448" y="12017"/>
                  </a:lnTo>
                  <a:lnTo>
                    <a:pt x="6717" y="12139"/>
                  </a:lnTo>
                  <a:lnTo>
                    <a:pt x="6985" y="12261"/>
                  </a:lnTo>
                  <a:lnTo>
                    <a:pt x="7205" y="12383"/>
                  </a:lnTo>
                  <a:lnTo>
                    <a:pt x="7425" y="12530"/>
                  </a:lnTo>
                  <a:lnTo>
                    <a:pt x="7791" y="12798"/>
                  </a:lnTo>
                  <a:lnTo>
                    <a:pt x="8084" y="13067"/>
                  </a:lnTo>
                  <a:lnTo>
                    <a:pt x="8329" y="13287"/>
                  </a:lnTo>
                  <a:lnTo>
                    <a:pt x="8329" y="2199"/>
                  </a:lnTo>
                  <a:lnTo>
                    <a:pt x="8329" y="2101"/>
                  </a:lnTo>
                  <a:lnTo>
                    <a:pt x="8280" y="1979"/>
                  </a:lnTo>
                  <a:lnTo>
                    <a:pt x="8231" y="1881"/>
                  </a:lnTo>
                  <a:lnTo>
                    <a:pt x="8158" y="1808"/>
                  </a:lnTo>
                  <a:lnTo>
                    <a:pt x="8036" y="1686"/>
                  </a:lnTo>
                  <a:lnTo>
                    <a:pt x="7767" y="1442"/>
                  </a:lnTo>
                  <a:lnTo>
                    <a:pt x="7449" y="1173"/>
                  </a:lnTo>
                  <a:lnTo>
                    <a:pt x="7083" y="904"/>
                  </a:lnTo>
                  <a:lnTo>
                    <a:pt x="6644" y="611"/>
                  </a:lnTo>
                  <a:lnTo>
                    <a:pt x="6375" y="489"/>
                  </a:lnTo>
                  <a:lnTo>
                    <a:pt x="6131" y="367"/>
                  </a:lnTo>
                  <a:lnTo>
                    <a:pt x="5838" y="269"/>
                  </a:lnTo>
                  <a:lnTo>
                    <a:pt x="5544" y="172"/>
                  </a:lnTo>
                  <a:lnTo>
                    <a:pt x="5227" y="98"/>
                  </a:lnTo>
                  <a:lnTo>
                    <a:pt x="4885" y="49"/>
                  </a:lnTo>
                  <a:lnTo>
                    <a:pt x="4543" y="1"/>
                  </a:lnTo>
                  <a:close/>
                </a:path>
              </a:pathLst>
            </a:custGeom>
            <a:solidFill>
              <a:schemeClr val="accen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12"/>
            <p:cNvSpPr/>
            <p:nvPr/>
          </p:nvSpPr>
          <p:spPr>
            <a:xfrm>
              <a:off x="2146775" y="995225"/>
              <a:ext cx="208225" cy="332175"/>
            </a:xfrm>
            <a:custGeom>
              <a:avLst/>
              <a:gdLst/>
              <a:ahLst/>
              <a:cxnLst/>
              <a:rect l="l" t="t" r="r" b="b"/>
              <a:pathLst>
                <a:path w="8329" h="13287" extrusionOk="0">
                  <a:moveTo>
                    <a:pt x="3786" y="1"/>
                  </a:moveTo>
                  <a:lnTo>
                    <a:pt x="3444" y="49"/>
                  </a:lnTo>
                  <a:lnTo>
                    <a:pt x="3102" y="98"/>
                  </a:lnTo>
                  <a:lnTo>
                    <a:pt x="2784" y="172"/>
                  </a:lnTo>
                  <a:lnTo>
                    <a:pt x="2491" y="269"/>
                  </a:lnTo>
                  <a:lnTo>
                    <a:pt x="2198" y="367"/>
                  </a:lnTo>
                  <a:lnTo>
                    <a:pt x="1954" y="489"/>
                  </a:lnTo>
                  <a:lnTo>
                    <a:pt x="1685" y="611"/>
                  </a:lnTo>
                  <a:lnTo>
                    <a:pt x="1246" y="904"/>
                  </a:lnTo>
                  <a:lnTo>
                    <a:pt x="879" y="1173"/>
                  </a:lnTo>
                  <a:lnTo>
                    <a:pt x="562" y="1442"/>
                  </a:lnTo>
                  <a:lnTo>
                    <a:pt x="293" y="1686"/>
                  </a:lnTo>
                  <a:lnTo>
                    <a:pt x="171" y="1808"/>
                  </a:lnTo>
                  <a:lnTo>
                    <a:pt x="98" y="1881"/>
                  </a:lnTo>
                  <a:lnTo>
                    <a:pt x="49" y="1979"/>
                  </a:lnTo>
                  <a:lnTo>
                    <a:pt x="0" y="2101"/>
                  </a:lnTo>
                  <a:lnTo>
                    <a:pt x="0" y="2199"/>
                  </a:lnTo>
                  <a:lnTo>
                    <a:pt x="0" y="13287"/>
                  </a:lnTo>
                  <a:lnTo>
                    <a:pt x="244" y="13067"/>
                  </a:lnTo>
                  <a:lnTo>
                    <a:pt x="537" y="12798"/>
                  </a:lnTo>
                  <a:lnTo>
                    <a:pt x="904" y="12530"/>
                  </a:lnTo>
                  <a:lnTo>
                    <a:pt x="1124" y="12383"/>
                  </a:lnTo>
                  <a:lnTo>
                    <a:pt x="1343" y="12261"/>
                  </a:lnTo>
                  <a:lnTo>
                    <a:pt x="1612" y="12139"/>
                  </a:lnTo>
                  <a:lnTo>
                    <a:pt x="1881" y="12017"/>
                  </a:lnTo>
                  <a:lnTo>
                    <a:pt x="2198" y="11919"/>
                  </a:lnTo>
                  <a:lnTo>
                    <a:pt x="2540" y="11821"/>
                  </a:lnTo>
                  <a:lnTo>
                    <a:pt x="2907" y="11748"/>
                  </a:lnTo>
                  <a:lnTo>
                    <a:pt x="3297" y="11675"/>
                  </a:lnTo>
                  <a:lnTo>
                    <a:pt x="3712" y="11650"/>
                  </a:lnTo>
                  <a:lnTo>
                    <a:pt x="4152" y="11626"/>
                  </a:lnTo>
                  <a:lnTo>
                    <a:pt x="4738" y="11650"/>
                  </a:lnTo>
                  <a:lnTo>
                    <a:pt x="5300" y="11699"/>
                  </a:lnTo>
                  <a:lnTo>
                    <a:pt x="5788" y="11748"/>
                  </a:lnTo>
                  <a:lnTo>
                    <a:pt x="6252" y="11821"/>
                  </a:lnTo>
                  <a:lnTo>
                    <a:pt x="6668" y="11919"/>
                  </a:lnTo>
                  <a:lnTo>
                    <a:pt x="7034" y="11992"/>
                  </a:lnTo>
                  <a:lnTo>
                    <a:pt x="7596" y="12163"/>
                  </a:lnTo>
                  <a:lnTo>
                    <a:pt x="7767" y="12188"/>
                  </a:lnTo>
                  <a:lnTo>
                    <a:pt x="7938" y="12163"/>
                  </a:lnTo>
                  <a:lnTo>
                    <a:pt x="8084" y="12090"/>
                  </a:lnTo>
                  <a:lnTo>
                    <a:pt x="8182" y="11992"/>
                  </a:lnTo>
                  <a:lnTo>
                    <a:pt x="8255" y="11895"/>
                  </a:lnTo>
                  <a:lnTo>
                    <a:pt x="8304" y="11773"/>
                  </a:lnTo>
                  <a:lnTo>
                    <a:pt x="8328" y="11626"/>
                  </a:lnTo>
                  <a:lnTo>
                    <a:pt x="8328" y="1661"/>
                  </a:lnTo>
                  <a:lnTo>
                    <a:pt x="8304" y="1539"/>
                  </a:lnTo>
                  <a:lnTo>
                    <a:pt x="8280" y="1442"/>
                  </a:lnTo>
                  <a:lnTo>
                    <a:pt x="8206" y="1319"/>
                  </a:lnTo>
                  <a:lnTo>
                    <a:pt x="8133" y="1246"/>
                  </a:lnTo>
                  <a:lnTo>
                    <a:pt x="7987" y="1124"/>
                  </a:lnTo>
                  <a:lnTo>
                    <a:pt x="7816" y="978"/>
                  </a:lnTo>
                  <a:lnTo>
                    <a:pt x="7400" y="758"/>
                  </a:lnTo>
                  <a:lnTo>
                    <a:pt x="6936" y="538"/>
                  </a:lnTo>
                  <a:lnTo>
                    <a:pt x="6423" y="343"/>
                  </a:lnTo>
                  <a:lnTo>
                    <a:pt x="5862" y="196"/>
                  </a:lnTo>
                  <a:lnTo>
                    <a:pt x="5300" y="74"/>
                  </a:lnTo>
                  <a:lnTo>
                    <a:pt x="4738" y="25"/>
                  </a:lnTo>
                  <a:lnTo>
                    <a:pt x="4152" y="1"/>
                  </a:lnTo>
                  <a:close/>
                </a:path>
              </a:pathLst>
            </a:custGeom>
            <a:solidFill>
              <a:schemeClr val="accen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4" name="Google Shape;64;p12"/>
          <p:cNvGrpSpPr/>
          <p:nvPr/>
        </p:nvGrpSpPr>
        <p:grpSpPr>
          <a:xfrm>
            <a:off x="6205339" y="2454386"/>
            <a:ext cx="2065631" cy="1527474"/>
            <a:chOff x="5255200" y="3006475"/>
            <a:chExt cx="511700" cy="378575"/>
          </a:xfrm>
        </p:grpSpPr>
        <p:sp>
          <p:nvSpPr>
            <p:cNvPr id="65" name="Google Shape;65;p12"/>
            <p:cNvSpPr/>
            <p:nvPr/>
          </p:nvSpPr>
          <p:spPr>
            <a:xfrm>
              <a:off x="5255200" y="3006475"/>
              <a:ext cx="349900" cy="349875"/>
            </a:xfrm>
            <a:custGeom>
              <a:avLst/>
              <a:gdLst/>
              <a:ahLst/>
              <a:cxnLst/>
              <a:rect l="l" t="t" r="r" b="b"/>
              <a:pathLst>
                <a:path w="13996" h="13995" extrusionOk="0">
                  <a:moveTo>
                    <a:pt x="6986" y="4714"/>
                  </a:moveTo>
                  <a:lnTo>
                    <a:pt x="7206" y="4738"/>
                  </a:lnTo>
                  <a:lnTo>
                    <a:pt x="7425" y="4763"/>
                  </a:lnTo>
                  <a:lnTo>
                    <a:pt x="7645" y="4812"/>
                  </a:lnTo>
                  <a:lnTo>
                    <a:pt x="7841" y="4885"/>
                  </a:lnTo>
                  <a:lnTo>
                    <a:pt x="8060" y="4983"/>
                  </a:lnTo>
                  <a:lnTo>
                    <a:pt x="8256" y="5105"/>
                  </a:lnTo>
                  <a:lnTo>
                    <a:pt x="8427" y="5227"/>
                  </a:lnTo>
                  <a:lnTo>
                    <a:pt x="8598" y="5398"/>
                  </a:lnTo>
                  <a:lnTo>
                    <a:pt x="8769" y="5569"/>
                  </a:lnTo>
                  <a:lnTo>
                    <a:pt x="8891" y="5740"/>
                  </a:lnTo>
                  <a:lnTo>
                    <a:pt x="9013" y="5935"/>
                  </a:lnTo>
                  <a:lnTo>
                    <a:pt x="9111" y="6155"/>
                  </a:lnTo>
                  <a:lnTo>
                    <a:pt x="9184" y="6350"/>
                  </a:lnTo>
                  <a:lnTo>
                    <a:pt x="9233" y="6570"/>
                  </a:lnTo>
                  <a:lnTo>
                    <a:pt x="9257" y="6790"/>
                  </a:lnTo>
                  <a:lnTo>
                    <a:pt x="9257" y="7010"/>
                  </a:lnTo>
                  <a:lnTo>
                    <a:pt x="9257" y="7229"/>
                  </a:lnTo>
                  <a:lnTo>
                    <a:pt x="9233" y="7425"/>
                  </a:lnTo>
                  <a:lnTo>
                    <a:pt x="9184" y="7645"/>
                  </a:lnTo>
                  <a:lnTo>
                    <a:pt x="9111" y="7864"/>
                  </a:lnTo>
                  <a:lnTo>
                    <a:pt x="9013" y="8060"/>
                  </a:lnTo>
                  <a:lnTo>
                    <a:pt x="8891" y="8255"/>
                  </a:lnTo>
                  <a:lnTo>
                    <a:pt x="8769" y="8451"/>
                  </a:lnTo>
                  <a:lnTo>
                    <a:pt x="8598" y="8622"/>
                  </a:lnTo>
                  <a:lnTo>
                    <a:pt x="8427" y="8768"/>
                  </a:lnTo>
                  <a:lnTo>
                    <a:pt x="8256" y="8915"/>
                  </a:lnTo>
                  <a:lnTo>
                    <a:pt x="8060" y="9012"/>
                  </a:lnTo>
                  <a:lnTo>
                    <a:pt x="7841" y="9110"/>
                  </a:lnTo>
                  <a:lnTo>
                    <a:pt x="7645" y="9183"/>
                  </a:lnTo>
                  <a:lnTo>
                    <a:pt x="7425" y="9232"/>
                  </a:lnTo>
                  <a:lnTo>
                    <a:pt x="7206" y="9257"/>
                  </a:lnTo>
                  <a:lnTo>
                    <a:pt x="6986" y="9281"/>
                  </a:lnTo>
                  <a:lnTo>
                    <a:pt x="6766" y="9257"/>
                  </a:lnTo>
                  <a:lnTo>
                    <a:pt x="6546" y="9232"/>
                  </a:lnTo>
                  <a:lnTo>
                    <a:pt x="6351" y="9183"/>
                  </a:lnTo>
                  <a:lnTo>
                    <a:pt x="6131" y="9110"/>
                  </a:lnTo>
                  <a:lnTo>
                    <a:pt x="5936" y="9012"/>
                  </a:lnTo>
                  <a:lnTo>
                    <a:pt x="5740" y="8915"/>
                  </a:lnTo>
                  <a:lnTo>
                    <a:pt x="5545" y="8768"/>
                  </a:lnTo>
                  <a:lnTo>
                    <a:pt x="5374" y="8622"/>
                  </a:lnTo>
                  <a:lnTo>
                    <a:pt x="5227" y="8451"/>
                  </a:lnTo>
                  <a:lnTo>
                    <a:pt x="5081" y="8255"/>
                  </a:lnTo>
                  <a:lnTo>
                    <a:pt x="4983" y="8060"/>
                  </a:lnTo>
                  <a:lnTo>
                    <a:pt x="4885" y="7864"/>
                  </a:lnTo>
                  <a:lnTo>
                    <a:pt x="4812" y="7645"/>
                  </a:lnTo>
                  <a:lnTo>
                    <a:pt x="4763" y="7425"/>
                  </a:lnTo>
                  <a:lnTo>
                    <a:pt x="4714" y="7229"/>
                  </a:lnTo>
                  <a:lnTo>
                    <a:pt x="4714" y="7010"/>
                  </a:lnTo>
                  <a:lnTo>
                    <a:pt x="4714" y="6790"/>
                  </a:lnTo>
                  <a:lnTo>
                    <a:pt x="4763" y="6570"/>
                  </a:lnTo>
                  <a:lnTo>
                    <a:pt x="4812" y="6350"/>
                  </a:lnTo>
                  <a:lnTo>
                    <a:pt x="4885" y="6155"/>
                  </a:lnTo>
                  <a:lnTo>
                    <a:pt x="4983" y="5935"/>
                  </a:lnTo>
                  <a:lnTo>
                    <a:pt x="5081" y="5740"/>
                  </a:lnTo>
                  <a:lnTo>
                    <a:pt x="5227" y="5569"/>
                  </a:lnTo>
                  <a:lnTo>
                    <a:pt x="5374" y="5398"/>
                  </a:lnTo>
                  <a:lnTo>
                    <a:pt x="5545" y="5227"/>
                  </a:lnTo>
                  <a:lnTo>
                    <a:pt x="5740" y="5105"/>
                  </a:lnTo>
                  <a:lnTo>
                    <a:pt x="5936" y="4983"/>
                  </a:lnTo>
                  <a:lnTo>
                    <a:pt x="6131" y="4885"/>
                  </a:lnTo>
                  <a:lnTo>
                    <a:pt x="6351" y="4812"/>
                  </a:lnTo>
                  <a:lnTo>
                    <a:pt x="6546" y="4763"/>
                  </a:lnTo>
                  <a:lnTo>
                    <a:pt x="6766" y="4738"/>
                  </a:lnTo>
                  <a:lnTo>
                    <a:pt x="6986" y="4714"/>
                  </a:lnTo>
                  <a:close/>
                  <a:moveTo>
                    <a:pt x="6497" y="0"/>
                  </a:moveTo>
                  <a:lnTo>
                    <a:pt x="6375" y="25"/>
                  </a:lnTo>
                  <a:lnTo>
                    <a:pt x="6253" y="49"/>
                  </a:lnTo>
                  <a:lnTo>
                    <a:pt x="6131" y="122"/>
                  </a:lnTo>
                  <a:lnTo>
                    <a:pt x="6033" y="196"/>
                  </a:lnTo>
                  <a:lnTo>
                    <a:pt x="5936" y="293"/>
                  </a:lnTo>
                  <a:lnTo>
                    <a:pt x="5862" y="391"/>
                  </a:lnTo>
                  <a:lnTo>
                    <a:pt x="5813" y="513"/>
                  </a:lnTo>
                  <a:lnTo>
                    <a:pt x="5789" y="635"/>
                  </a:lnTo>
                  <a:lnTo>
                    <a:pt x="5618" y="2076"/>
                  </a:lnTo>
                  <a:lnTo>
                    <a:pt x="5325" y="2174"/>
                  </a:lnTo>
                  <a:lnTo>
                    <a:pt x="5032" y="2296"/>
                  </a:lnTo>
                  <a:lnTo>
                    <a:pt x="4763" y="2418"/>
                  </a:lnTo>
                  <a:lnTo>
                    <a:pt x="4495" y="2565"/>
                  </a:lnTo>
                  <a:lnTo>
                    <a:pt x="3347" y="1661"/>
                  </a:lnTo>
                  <a:lnTo>
                    <a:pt x="3225" y="1588"/>
                  </a:lnTo>
                  <a:lnTo>
                    <a:pt x="3103" y="1539"/>
                  </a:lnTo>
                  <a:lnTo>
                    <a:pt x="2980" y="1514"/>
                  </a:lnTo>
                  <a:lnTo>
                    <a:pt x="2736" y="1514"/>
                  </a:lnTo>
                  <a:lnTo>
                    <a:pt x="2590" y="1563"/>
                  </a:lnTo>
                  <a:lnTo>
                    <a:pt x="2492" y="1637"/>
                  </a:lnTo>
                  <a:lnTo>
                    <a:pt x="2394" y="1710"/>
                  </a:lnTo>
                  <a:lnTo>
                    <a:pt x="1710" y="2394"/>
                  </a:lnTo>
                  <a:lnTo>
                    <a:pt x="1613" y="2491"/>
                  </a:lnTo>
                  <a:lnTo>
                    <a:pt x="1564" y="2614"/>
                  </a:lnTo>
                  <a:lnTo>
                    <a:pt x="1515" y="2736"/>
                  </a:lnTo>
                  <a:lnTo>
                    <a:pt x="1491" y="2858"/>
                  </a:lnTo>
                  <a:lnTo>
                    <a:pt x="1491" y="3004"/>
                  </a:lnTo>
                  <a:lnTo>
                    <a:pt x="1515" y="3126"/>
                  </a:lnTo>
                  <a:lnTo>
                    <a:pt x="1564" y="3249"/>
                  </a:lnTo>
                  <a:lnTo>
                    <a:pt x="1637" y="3346"/>
                  </a:lnTo>
                  <a:lnTo>
                    <a:pt x="2541" y="4494"/>
                  </a:lnTo>
                  <a:lnTo>
                    <a:pt x="2394" y="4763"/>
                  </a:lnTo>
                  <a:lnTo>
                    <a:pt x="2272" y="5056"/>
                  </a:lnTo>
                  <a:lnTo>
                    <a:pt x="2174" y="5349"/>
                  </a:lnTo>
                  <a:lnTo>
                    <a:pt x="2077" y="5642"/>
                  </a:lnTo>
                  <a:lnTo>
                    <a:pt x="636" y="5789"/>
                  </a:lnTo>
                  <a:lnTo>
                    <a:pt x="514" y="5837"/>
                  </a:lnTo>
                  <a:lnTo>
                    <a:pt x="392" y="5886"/>
                  </a:lnTo>
                  <a:lnTo>
                    <a:pt x="269" y="5959"/>
                  </a:lnTo>
                  <a:lnTo>
                    <a:pt x="172" y="6033"/>
                  </a:lnTo>
                  <a:lnTo>
                    <a:pt x="99" y="6155"/>
                  </a:lnTo>
                  <a:lnTo>
                    <a:pt x="50" y="6253"/>
                  </a:lnTo>
                  <a:lnTo>
                    <a:pt x="1" y="6399"/>
                  </a:lnTo>
                  <a:lnTo>
                    <a:pt x="1" y="6521"/>
                  </a:lnTo>
                  <a:lnTo>
                    <a:pt x="1" y="7474"/>
                  </a:lnTo>
                  <a:lnTo>
                    <a:pt x="1" y="7620"/>
                  </a:lnTo>
                  <a:lnTo>
                    <a:pt x="50" y="7742"/>
                  </a:lnTo>
                  <a:lnTo>
                    <a:pt x="99" y="7864"/>
                  </a:lnTo>
                  <a:lnTo>
                    <a:pt x="172" y="7962"/>
                  </a:lnTo>
                  <a:lnTo>
                    <a:pt x="269" y="8060"/>
                  </a:lnTo>
                  <a:lnTo>
                    <a:pt x="392" y="8133"/>
                  </a:lnTo>
                  <a:lnTo>
                    <a:pt x="514" y="8182"/>
                  </a:lnTo>
                  <a:lnTo>
                    <a:pt x="636" y="8206"/>
                  </a:lnTo>
                  <a:lnTo>
                    <a:pt x="2077" y="8377"/>
                  </a:lnTo>
                  <a:lnTo>
                    <a:pt x="2174" y="8670"/>
                  </a:lnTo>
                  <a:lnTo>
                    <a:pt x="2272" y="8939"/>
                  </a:lnTo>
                  <a:lnTo>
                    <a:pt x="2394" y="9232"/>
                  </a:lnTo>
                  <a:lnTo>
                    <a:pt x="2541" y="9501"/>
                  </a:lnTo>
                  <a:lnTo>
                    <a:pt x="1637" y="10649"/>
                  </a:lnTo>
                  <a:lnTo>
                    <a:pt x="1564" y="10771"/>
                  </a:lnTo>
                  <a:lnTo>
                    <a:pt x="1515" y="10893"/>
                  </a:lnTo>
                  <a:lnTo>
                    <a:pt x="1491" y="11015"/>
                  </a:lnTo>
                  <a:lnTo>
                    <a:pt x="1491" y="11137"/>
                  </a:lnTo>
                  <a:lnTo>
                    <a:pt x="1515" y="11259"/>
                  </a:lnTo>
                  <a:lnTo>
                    <a:pt x="1564" y="11381"/>
                  </a:lnTo>
                  <a:lnTo>
                    <a:pt x="1613" y="11504"/>
                  </a:lnTo>
                  <a:lnTo>
                    <a:pt x="1710" y="11601"/>
                  </a:lnTo>
                  <a:lnTo>
                    <a:pt x="2394" y="12285"/>
                  </a:lnTo>
                  <a:lnTo>
                    <a:pt x="2492" y="12383"/>
                  </a:lnTo>
                  <a:lnTo>
                    <a:pt x="2590" y="12432"/>
                  </a:lnTo>
                  <a:lnTo>
                    <a:pt x="2736" y="12480"/>
                  </a:lnTo>
                  <a:lnTo>
                    <a:pt x="2858" y="12505"/>
                  </a:lnTo>
                  <a:lnTo>
                    <a:pt x="2980" y="12505"/>
                  </a:lnTo>
                  <a:lnTo>
                    <a:pt x="3103" y="12456"/>
                  </a:lnTo>
                  <a:lnTo>
                    <a:pt x="3225" y="12407"/>
                  </a:lnTo>
                  <a:lnTo>
                    <a:pt x="3347" y="12358"/>
                  </a:lnTo>
                  <a:lnTo>
                    <a:pt x="4495" y="11455"/>
                  </a:lnTo>
                  <a:lnTo>
                    <a:pt x="4763" y="11577"/>
                  </a:lnTo>
                  <a:lnTo>
                    <a:pt x="5032" y="11723"/>
                  </a:lnTo>
                  <a:lnTo>
                    <a:pt x="5325" y="11821"/>
                  </a:lnTo>
                  <a:lnTo>
                    <a:pt x="5618" y="11919"/>
                  </a:lnTo>
                  <a:lnTo>
                    <a:pt x="5789" y="13360"/>
                  </a:lnTo>
                  <a:lnTo>
                    <a:pt x="5813" y="13482"/>
                  </a:lnTo>
                  <a:lnTo>
                    <a:pt x="5862" y="13604"/>
                  </a:lnTo>
                  <a:lnTo>
                    <a:pt x="5936" y="13726"/>
                  </a:lnTo>
                  <a:lnTo>
                    <a:pt x="6033" y="13824"/>
                  </a:lnTo>
                  <a:lnTo>
                    <a:pt x="6131" y="13897"/>
                  </a:lnTo>
                  <a:lnTo>
                    <a:pt x="6253" y="13946"/>
                  </a:lnTo>
                  <a:lnTo>
                    <a:pt x="6375" y="13995"/>
                  </a:lnTo>
                  <a:lnTo>
                    <a:pt x="7596" y="13995"/>
                  </a:lnTo>
                  <a:lnTo>
                    <a:pt x="7743" y="13946"/>
                  </a:lnTo>
                  <a:lnTo>
                    <a:pt x="7841" y="13897"/>
                  </a:lnTo>
                  <a:lnTo>
                    <a:pt x="7963" y="13824"/>
                  </a:lnTo>
                  <a:lnTo>
                    <a:pt x="8036" y="13726"/>
                  </a:lnTo>
                  <a:lnTo>
                    <a:pt x="8109" y="13604"/>
                  </a:lnTo>
                  <a:lnTo>
                    <a:pt x="8158" y="13482"/>
                  </a:lnTo>
                  <a:lnTo>
                    <a:pt x="8183" y="13360"/>
                  </a:lnTo>
                  <a:lnTo>
                    <a:pt x="8353" y="11919"/>
                  </a:lnTo>
                  <a:lnTo>
                    <a:pt x="8647" y="11821"/>
                  </a:lnTo>
                  <a:lnTo>
                    <a:pt x="8940" y="11723"/>
                  </a:lnTo>
                  <a:lnTo>
                    <a:pt x="9233" y="11577"/>
                  </a:lnTo>
                  <a:lnTo>
                    <a:pt x="9501" y="11455"/>
                  </a:lnTo>
                  <a:lnTo>
                    <a:pt x="10649" y="12358"/>
                  </a:lnTo>
                  <a:lnTo>
                    <a:pt x="10747" y="12407"/>
                  </a:lnTo>
                  <a:lnTo>
                    <a:pt x="10869" y="12456"/>
                  </a:lnTo>
                  <a:lnTo>
                    <a:pt x="10991" y="12505"/>
                  </a:lnTo>
                  <a:lnTo>
                    <a:pt x="11138" y="12505"/>
                  </a:lnTo>
                  <a:lnTo>
                    <a:pt x="11260" y="12480"/>
                  </a:lnTo>
                  <a:lnTo>
                    <a:pt x="11382" y="12432"/>
                  </a:lnTo>
                  <a:lnTo>
                    <a:pt x="11504" y="12383"/>
                  </a:lnTo>
                  <a:lnTo>
                    <a:pt x="11602" y="12285"/>
                  </a:lnTo>
                  <a:lnTo>
                    <a:pt x="12286" y="11601"/>
                  </a:lnTo>
                  <a:lnTo>
                    <a:pt x="12359" y="11504"/>
                  </a:lnTo>
                  <a:lnTo>
                    <a:pt x="12432" y="11381"/>
                  </a:lnTo>
                  <a:lnTo>
                    <a:pt x="12457" y="11259"/>
                  </a:lnTo>
                  <a:lnTo>
                    <a:pt x="12481" y="11137"/>
                  </a:lnTo>
                  <a:lnTo>
                    <a:pt x="12481" y="11015"/>
                  </a:lnTo>
                  <a:lnTo>
                    <a:pt x="12457" y="10893"/>
                  </a:lnTo>
                  <a:lnTo>
                    <a:pt x="12408" y="10771"/>
                  </a:lnTo>
                  <a:lnTo>
                    <a:pt x="12334" y="10649"/>
                  </a:lnTo>
                  <a:lnTo>
                    <a:pt x="11431" y="9501"/>
                  </a:lnTo>
                  <a:lnTo>
                    <a:pt x="11577" y="9232"/>
                  </a:lnTo>
                  <a:lnTo>
                    <a:pt x="11699" y="8939"/>
                  </a:lnTo>
                  <a:lnTo>
                    <a:pt x="11822" y="8670"/>
                  </a:lnTo>
                  <a:lnTo>
                    <a:pt x="11895" y="8377"/>
                  </a:lnTo>
                  <a:lnTo>
                    <a:pt x="13360" y="8206"/>
                  </a:lnTo>
                  <a:lnTo>
                    <a:pt x="13482" y="8182"/>
                  </a:lnTo>
                  <a:lnTo>
                    <a:pt x="13604" y="8133"/>
                  </a:lnTo>
                  <a:lnTo>
                    <a:pt x="13702" y="8060"/>
                  </a:lnTo>
                  <a:lnTo>
                    <a:pt x="13800" y="7962"/>
                  </a:lnTo>
                  <a:lnTo>
                    <a:pt x="13873" y="7864"/>
                  </a:lnTo>
                  <a:lnTo>
                    <a:pt x="13946" y="7742"/>
                  </a:lnTo>
                  <a:lnTo>
                    <a:pt x="13971" y="7620"/>
                  </a:lnTo>
                  <a:lnTo>
                    <a:pt x="13995" y="7474"/>
                  </a:lnTo>
                  <a:lnTo>
                    <a:pt x="13995" y="6521"/>
                  </a:lnTo>
                  <a:lnTo>
                    <a:pt x="13971" y="6399"/>
                  </a:lnTo>
                  <a:lnTo>
                    <a:pt x="13946" y="6253"/>
                  </a:lnTo>
                  <a:lnTo>
                    <a:pt x="13873" y="6155"/>
                  </a:lnTo>
                  <a:lnTo>
                    <a:pt x="13800" y="6033"/>
                  </a:lnTo>
                  <a:lnTo>
                    <a:pt x="13702" y="5959"/>
                  </a:lnTo>
                  <a:lnTo>
                    <a:pt x="13604" y="5886"/>
                  </a:lnTo>
                  <a:lnTo>
                    <a:pt x="13482" y="5837"/>
                  </a:lnTo>
                  <a:lnTo>
                    <a:pt x="13360" y="5789"/>
                  </a:lnTo>
                  <a:lnTo>
                    <a:pt x="11895" y="5642"/>
                  </a:lnTo>
                  <a:lnTo>
                    <a:pt x="11822" y="5349"/>
                  </a:lnTo>
                  <a:lnTo>
                    <a:pt x="11699" y="5056"/>
                  </a:lnTo>
                  <a:lnTo>
                    <a:pt x="11577" y="4763"/>
                  </a:lnTo>
                  <a:lnTo>
                    <a:pt x="11431" y="4494"/>
                  </a:lnTo>
                  <a:lnTo>
                    <a:pt x="12334" y="3346"/>
                  </a:lnTo>
                  <a:lnTo>
                    <a:pt x="12408" y="3249"/>
                  </a:lnTo>
                  <a:lnTo>
                    <a:pt x="12457" y="3126"/>
                  </a:lnTo>
                  <a:lnTo>
                    <a:pt x="12481" y="3004"/>
                  </a:lnTo>
                  <a:lnTo>
                    <a:pt x="12481" y="2858"/>
                  </a:lnTo>
                  <a:lnTo>
                    <a:pt x="12457" y="2736"/>
                  </a:lnTo>
                  <a:lnTo>
                    <a:pt x="12432" y="2614"/>
                  </a:lnTo>
                  <a:lnTo>
                    <a:pt x="12359" y="2491"/>
                  </a:lnTo>
                  <a:lnTo>
                    <a:pt x="12286" y="2394"/>
                  </a:lnTo>
                  <a:lnTo>
                    <a:pt x="11602" y="1710"/>
                  </a:lnTo>
                  <a:lnTo>
                    <a:pt x="11504" y="1637"/>
                  </a:lnTo>
                  <a:lnTo>
                    <a:pt x="11382" y="1563"/>
                  </a:lnTo>
                  <a:lnTo>
                    <a:pt x="11260" y="1514"/>
                  </a:lnTo>
                  <a:lnTo>
                    <a:pt x="10991" y="1514"/>
                  </a:lnTo>
                  <a:lnTo>
                    <a:pt x="10869" y="1539"/>
                  </a:lnTo>
                  <a:lnTo>
                    <a:pt x="10747" y="1588"/>
                  </a:lnTo>
                  <a:lnTo>
                    <a:pt x="10649" y="1661"/>
                  </a:lnTo>
                  <a:lnTo>
                    <a:pt x="9501" y="2565"/>
                  </a:lnTo>
                  <a:lnTo>
                    <a:pt x="9233" y="2418"/>
                  </a:lnTo>
                  <a:lnTo>
                    <a:pt x="8940" y="2296"/>
                  </a:lnTo>
                  <a:lnTo>
                    <a:pt x="8647" y="2174"/>
                  </a:lnTo>
                  <a:lnTo>
                    <a:pt x="8353" y="2076"/>
                  </a:lnTo>
                  <a:lnTo>
                    <a:pt x="8183" y="635"/>
                  </a:lnTo>
                  <a:lnTo>
                    <a:pt x="8158" y="513"/>
                  </a:lnTo>
                  <a:lnTo>
                    <a:pt x="8109" y="391"/>
                  </a:lnTo>
                  <a:lnTo>
                    <a:pt x="8036" y="293"/>
                  </a:lnTo>
                  <a:lnTo>
                    <a:pt x="7963" y="196"/>
                  </a:lnTo>
                  <a:lnTo>
                    <a:pt x="7841" y="122"/>
                  </a:lnTo>
                  <a:lnTo>
                    <a:pt x="7743" y="49"/>
                  </a:lnTo>
                  <a:lnTo>
                    <a:pt x="7596" y="25"/>
                  </a:lnTo>
                  <a:lnTo>
                    <a:pt x="7474" y="0"/>
                  </a:lnTo>
                  <a:close/>
                </a:path>
              </a:pathLst>
            </a:custGeom>
            <a:solidFill>
              <a:srgbClr val="45818E"/>
            </a:solid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2"/>
            <p:cNvSpPr/>
            <p:nvPr/>
          </p:nvSpPr>
          <p:spPr>
            <a:xfrm>
              <a:off x="5567825" y="3185975"/>
              <a:ext cx="199075" cy="199075"/>
            </a:xfrm>
            <a:custGeom>
              <a:avLst/>
              <a:gdLst/>
              <a:ahLst/>
              <a:cxnLst/>
              <a:rect l="l" t="t" r="r" b="b"/>
              <a:pathLst>
                <a:path w="7963" h="7963" extrusionOk="0">
                  <a:moveTo>
                    <a:pt x="3933" y="2296"/>
                  </a:moveTo>
                  <a:lnTo>
                    <a:pt x="4103" y="2321"/>
                  </a:lnTo>
                  <a:lnTo>
                    <a:pt x="4274" y="2321"/>
                  </a:lnTo>
                  <a:lnTo>
                    <a:pt x="4421" y="2370"/>
                  </a:lnTo>
                  <a:lnTo>
                    <a:pt x="4592" y="2419"/>
                  </a:lnTo>
                  <a:lnTo>
                    <a:pt x="4738" y="2492"/>
                  </a:lnTo>
                  <a:lnTo>
                    <a:pt x="4885" y="2565"/>
                  </a:lnTo>
                  <a:lnTo>
                    <a:pt x="5032" y="2663"/>
                  </a:lnTo>
                  <a:lnTo>
                    <a:pt x="5154" y="2785"/>
                  </a:lnTo>
                  <a:lnTo>
                    <a:pt x="5276" y="2883"/>
                  </a:lnTo>
                  <a:lnTo>
                    <a:pt x="5373" y="3029"/>
                  </a:lnTo>
                  <a:lnTo>
                    <a:pt x="5447" y="3151"/>
                  </a:lnTo>
                  <a:lnTo>
                    <a:pt x="5520" y="3298"/>
                  </a:lnTo>
                  <a:lnTo>
                    <a:pt x="5593" y="3444"/>
                  </a:lnTo>
                  <a:lnTo>
                    <a:pt x="5618" y="3615"/>
                  </a:lnTo>
                  <a:lnTo>
                    <a:pt x="5642" y="3762"/>
                  </a:lnTo>
                  <a:lnTo>
                    <a:pt x="5667" y="3933"/>
                  </a:lnTo>
                  <a:lnTo>
                    <a:pt x="5667" y="4079"/>
                  </a:lnTo>
                  <a:lnTo>
                    <a:pt x="5642" y="4250"/>
                  </a:lnTo>
                  <a:lnTo>
                    <a:pt x="5618" y="4421"/>
                  </a:lnTo>
                  <a:lnTo>
                    <a:pt x="5569" y="4568"/>
                  </a:lnTo>
                  <a:lnTo>
                    <a:pt x="5496" y="4739"/>
                  </a:lnTo>
                  <a:lnTo>
                    <a:pt x="5398" y="4885"/>
                  </a:lnTo>
                  <a:lnTo>
                    <a:pt x="5300" y="5007"/>
                  </a:lnTo>
                  <a:lnTo>
                    <a:pt x="5203" y="5154"/>
                  </a:lnTo>
                  <a:lnTo>
                    <a:pt x="5080" y="5252"/>
                  </a:lnTo>
                  <a:lnTo>
                    <a:pt x="4958" y="5349"/>
                  </a:lnTo>
                  <a:lnTo>
                    <a:pt x="4812" y="5447"/>
                  </a:lnTo>
                  <a:lnTo>
                    <a:pt x="4665" y="5520"/>
                  </a:lnTo>
                  <a:lnTo>
                    <a:pt x="4519" y="5569"/>
                  </a:lnTo>
                  <a:lnTo>
                    <a:pt x="4372" y="5618"/>
                  </a:lnTo>
                  <a:lnTo>
                    <a:pt x="4201" y="5642"/>
                  </a:lnTo>
                  <a:lnTo>
                    <a:pt x="4055" y="5667"/>
                  </a:lnTo>
                  <a:lnTo>
                    <a:pt x="3884" y="5642"/>
                  </a:lnTo>
                  <a:lnTo>
                    <a:pt x="3713" y="5642"/>
                  </a:lnTo>
                  <a:lnTo>
                    <a:pt x="3566" y="5594"/>
                  </a:lnTo>
                  <a:lnTo>
                    <a:pt x="3395" y="5545"/>
                  </a:lnTo>
                  <a:lnTo>
                    <a:pt x="3249" y="5471"/>
                  </a:lnTo>
                  <a:lnTo>
                    <a:pt x="3102" y="5398"/>
                  </a:lnTo>
                  <a:lnTo>
                    <a:pt x="2956" y="5300"/>
                  </a:lnTo>
                  <a:lnTo>
                    <a:pt x="2833" y="5178"/>
                  </a:lnTo>
                  <a:lnTo>
                    <a:pt x="2711" y="5081"/>
                  </a:lnTo>
                  <a:lnTo>
                    <a:pt x="2614" y="4934"/>
                  </a:lnTo>
                  <a:lnTo>
                    <a:pt x="2540" y="4812"/>
                  </a:lnTo>
                  <a:lnTo>
                    <a:pt x="2467" y="4665"/>
                  </a:lnTo>
                  <a:lnTo>
                    <a:pt x="2394" y="4519"/>
                  </a:lnTo>
                  <a:lnTo>
                    <a:pt x="2369" y="4348"/>
                  </a:lnTo>
                  <a:lnTo>
                    <a:pt x="2321" y="4201"/>
                  </a:lnTo>
                  <a:lnTo>
                    <a:pt x="2321" y="4030"/>
                  </a:lnTo>
                  <a:lnTo>
                    <a:pt x="2321" y="3884"/>
                  </a:lnTo>
                  <a:lnTo>
                    <a:pt x="2345" y="3713"/>
                  </a:lnTo>
                  <a:lnTo>
                    <a:pt x="2369" y="3542"/>
                  </a:lnTo>
                  <a:lnTo>
                    <a:pt x="2418" y="3395"/>
                  </a:lnTo>
                  <a:lnTo>
                    <a:pt x="2492" y="3224"/>
                  </a:lnTo>
                  <a:lnTo>
                    <a:pt x="2589" y="3078"/>
                  </a:lnTo>
                  <a:lnTo>
                    <a:pt x="2687" y="2956"/>
                  </a:lnTo>
                  <a:lnTo>
                    <a:pt x="2785" y="2809"/>
                  </a:lnTo>
                  <a:lnTo>
                    <a:pt x="2907" y="2712"/>
                  </a:lnTo>
                  <a:lnTo>
                    <a:pt x="3029" y="2614"/>
                  </a:lnTo>
                  <a:lnTo>
                    <a:pt x="3175" y="2516"/>
                  </a:lnTo>
                  <a:lnTo>
                    <a:pt x="3322" y="2443"/>
                  </a:lnTo>
                  <a:lnTo>
                    <a:pt x="3468" y="2394"/>
                  </a:lnTo>
                  <a:lnTo>
                    <a:pt x="3615" y="2345"/>
                  </a:lnTo>
                  <a:lnTo>
                    <a:pt x="3786" y="2321"/>
                  </a:lnTo>
                  <a:lnTo>
                    <a:pt x="3933" y="2296"/>
                  </a:lnTo>
                  <a:close/>
                  <a:moveTo>
                    <a:pt x="3053" y="1"/>
                  </a:moveTo>
                  <a:lnTo>
                    <a:pt x="2980" y="25"/>
                  </a:lnTo>
                  <a:lnTo>
                    <a:pt x="2443" y="196"/>
                  </a:lnTo>
                  <a:lnTo>
                    <a:pt x="2369" y="220"/>
                  </a:lnTo>
                  <a:lnTo>
                    <a:pt x="2296" y="269"/>
                  </a:lnTo>
                  <a:lnTo>
                    <a:pt x="2198" y="391"/>
                  </a:lnTo>
                  <a:lnTo>
                    <a:pt x="2150" y="538"/>
                  </a:lnTo>
                  <a:lnTo>
                    <a:pt x="2150" y="611"/>
                  </a:lnTo>
                  <a:lnTo>
                    <a:pt x="2150" y="684"/>
                  </a:lnTo>
                  <a:lnTo>
                    <a:pt x="2394" y="1832"/>
                  </a:lnTo>
                  <a:lnTo>
                    <a:pt x="2223" y="1954"/>
                  </a:lnTo>
                  <a:lnTo>
                    <a:pt x="2076" y="2101"/>
                  </a:lnTo>
                  <a:lnTo>
                    <a:pt x="1002" y="1686"/>
                  </a:lnTo>
                  <a:lnTo>
                    <a:pt x="928" y="1686"/>
                  </a:lnTo>
                  <a:lnTo>
                    <a:pt x="831" y="1661"/>
                  </a:lnTo>
                  <a:lnTo>
                    <a:pt x="684" y="1710"/>
                  </a:lnTo>
                  <a:lnTo>
                    <a:pt x="562" y="1784"/>
                  </a:lnTo>
                  <a:lnTo>
                    <a:pt x="513" y="1832"/>
                  </a:lnTo>
                  <a:lnTo>
                    <a:pt x="464" y="1906"/>
                  </a:lnTo>
                  <a:lnTo>
                    <a:pt x="220" y="2394"/>
                  </a:lnTo>
                  <a:lnTo>
                    <a:pt x="196" y="2467"/>
                  </a:lnTo>
                  <a:lnTo>
                    <a:pt x="171" y="2541"/>
                  </a:lnTo>
                  <a:lnTo>
                    <a:pt x="196" y="2712"/>
                  </a:lnTo>
                  <a:lnTo>
                    <a:pt x="245" y="2834"/>
                  </a:lnTo>
                  <a:lnTo>
                    <a:pt x="293" y="2907"/>
                  </a:lnTo>
                  <a:lnTo>
                    <a:pt x="367" y="2956"/>
                  </a:lnTo>
                  <a:lnTo>
                    <a:pt x="1344" y="3591"/>
                  </a:lnTo>
                  <a:lnTo>
                    <a:pt x="1319" y="3786"/>
                  </a:lnTo>
                  <a:lnTo>
                    <a:pt x="1295" y="4006"/>
                  </a:lnTo>
                  <a:lnTo>
                    <a:pt x="245" y="4494"/>
                  </a:lnTo>
                  <a:lnTo>
                    <a:pt x="196" y="4519"/>
                  </a:lnTo>
                  <a:lnTo>
                    <a:pt x="123" y="4568"/>
                  </a:lnTo>
                  <a:lnTo>
                    <a:pt x="49" y="4714"/>
                  </a:lnTo>
                  <a:lnTo>
                    <a:pt x="0" y="4861"/>
                  </a:lnTo>
                  <a:lnTo>
                    <a:pt x="25" y="4934"/>
                  </a:lnTo>
                  <a:lnTo>
                    <a:pt x="25" y="5007"/>
                  </a:lnTo>
                  <a:lnTo>
                    <a:pt x="220" y="5545"/>
                  </a:lnTo>
                  <a:lnTo>
                    <a:pt x="245" y="5594"/>
                  </a:lnTo>
                  <a:lnTo>
                    <a:pt x="293" y="5667"/>
                  </a:lnTo>
                  <a:lnTo>
                    <a:pt x="391" y="5764"/>
                  </a:lnTo>
                  <a:lnTo>
                    <a:pt x="538" y="5813"/>
                  </a:lnTo>
                  <a:lnTo>
                    <a:pt x="684" y="5813"/>
                  </a:lnTo>
                  <a:lnTo>
                    <a:pt x="1832" y="5569"/>
                  </a:lnTo>
                  <a:lnTo>
                    <a:pt x="1954" y="5740"/>
                  </a:lnTo>
                  <a:lnTo>
                    <a:pt x="2101" y="5887"/>
                  </a:lnTo>
                  <a:lnTo>
                    <a:pt x="1710" y="6986"/>
                  </a:lnTo>
                  <a:lnTo>
                    <a:pt x="1686" y="7059"/>
                  </a:lnTo>
                  <a:lnTo>
                    <a:pt x="1686" y="7132"/>
                  </a:lnTo>
                  <a:lnTo>
                    <a:pt x="1710" y="7279"/>
                  </a:lnTo>
                  <a:lnTo>
                    <a:pt x="1783" y="7401"/>
                  </a:lnTo>
                  <a:lnTo>
                    <a:pt x="1857" y="7450"/>
                  </a:lnTo>
                  <a:lnTo>
                    <a:pt x="1905" y="7499"/>
                  </a:lnTo>
                  <a:lnTo>
                    <a:pt x="2418" y="7743"/>
                  </a:lnTo>
                  <a:lnTo>
                    <a:pt x="2492" y="7792"/>
                  </a:lnTo>
                  <a:lnTo>
                    <a:pt x="2711" y="7792"/>
                  </a:lnTo>
                  <a:lnTo>
                    <a:pt x="2858" y="7718"/>
                  </a:lnTo>
                  <a:lnTo>
                    <a:pt x="2907" y="7669"/>
                  </a:lnTo>
                  <a:lnTo>
                    <a:pt x="2956" y="7621"/>
                  </a:lnTo>
                  <a:lnTo>
                    <a:pt x="3591" y="6644"/>
                  </a:lnTo>
                  <a:lnTo>
                    <a:pt x="3810" y="6668"/>
                  </a:lnTo>
                  <a:lnTo>
                    <a:pt x="4006" y="6668"/>
                  </a:lnTo>
                  <a:lnTo>
                    <a:pt x="4494" y="7718"/>
                  </a:lnTo>
                  <a:lnTo>
                    <a:pt x="4543" y="7792"/>
                  </a:lnTo>
                  <a:lnTo>
                    <a:pt x="4592" y="7840"/>
                  </a:lnTo>
                  <a:lnTo>
                    <a:pt x="4714" y="7914"/>
                  </a:lnTo>
                  <a:lnTo>
                    <a:pt x="4861" y="7963"/>
                  </a:lnTo>
                  <a:lnTo>
                    <a:pt x="4934" y="7963"/>
                  </a:lnTo>
                  <a:lnTo>
                    <a:pt x="5007" y="7938"/>
                  </a:lnTo>
                  <a:lnTo>
                    <a:pt x="5544" y="7767"/>
                  </a:lnTo>
                  <a:lnTo>
                    <a:pt x="5618" y="7743"/>
                  </a:lnTo>
                  <a:lnTo>
                    <a:pt x="5667" y="7694"/>
                  </a:lnTo>
                  <a:lnTo>
                    <a:pt x="5764" y="7572"/>
                  </a:lnTo>
                  <a:lnTo>
                    <a:pt x="5838" y="7425"/>
                  </a:lnTo>
                  <a:lnTo>
                    <a:pt x="5838" y="7352"/>
                  </a:lnTo>
                  <a:lnTo>
                    <a:pt x="5838" y="7279"/>
                  </a:lnTo>
                  <a:lnTo>
                    <a:pt x="5593" y="6131"/>
                  </a:lnTo>
                  <a:lnTo>
                    <a:pt x="5740" y="6009"/>
                  </a:lnTo>
                  <a:lnTo>
                    <a:pt x="5911" y="5862"/>
                  </a:lnTo>
                  <a:lnTo>
                    <a:pt x="6985" y="6277"/>
                  </a:lnTo>
                  <a:lnTo>
                    <a:pt x="7059" y="6277"/>
                  </a:lnTo>
                  <a:lnTo>
                    <a:pt x="7132" y="6302"/>
                  </a:lnTo>
                  <a:lnTo>
                    <a:pt x="7278" y="6253"/>
                  </a:lnTo>
                  <a:lnTo>
                    <a:pt x="7425" y="6180"/>
                  </a:lnTo>
                  <a:lnTo>
                    <a:pt x="7474" y="6131"/>
                  </a:lnTo>
                  <a:lnTo>
                    <a:pt x="7523" y="6058"/>
                  </a:lnTo>
                  <a:lnTo>
                    <a:pt x="7767" y="5545"/>
                  </a:lnTo>
                  <a:lnTo>
                    <a:pt x="7791" y="5496"/>
                  </a:lnTo>
                  <a:lnTo>
                    <a:pt x="7816" y="5398"/>
                  </a:lnTo>
                  <a:lnTo>
                    <a:pt x="7791" y="5252"/>
                  </a:lnTo>
                  <a:lnTo>
                    <a:pt x="7718" y="5129"/>
                  </a:lnTo>
                  <a:lnTo>
                    <a:pt x="7669" y="5056"/>
                  </a:lnTo>
                  <a:lnTo>
                    <a:pt x="7620" y="5007"/>
                  </a:lnTo>
                  <a:lnTo>
                    <a:pt x="6643" y="4372"/>
                  </a:lnTo>
                  <a:lnTo>
                    <a:pt x="6668" y="4177"/>
                  </a:lnTo>
                  <a:lnTo>
                    <a:pt x="6668" y="3957"/>
                  </a:lnTo>
                  <a:lnTo>
                    <a:pt x="7718" y="3469"/>
                  </a:lnTo>
                  <a:lnTo>
                    <a:pt x="7791" y="3444"/>
                  </a:lnTo>
                  <a:lnTo>
                    <a:pt x="7865" y="3395"/>
                  </a:lnTo>
                  <a:lnTo>
                    <a:pt x="7938" y="3249"/>
                  </a:lnTo>
                  <a:lnTo>
                    <a:pt x="7962" y="3102"/>
                  </a:lnTo>
                  <a:lnTo>
                    <a:pt x="7962" y="3029"/>
                  </a:lnTo>
                  <a:lnTo>
                    <a:pt x="7962" y="2956"/>
                  </a:lnTo>
                  <a:lnTo>
                    <a:pt x="7767" y="2419"/>
                  </a:lnTo>
                  <a:lnTo>
                    <a:pt x="7743" y="2345"/>
                  </a:lnTo>
                  <a:lnTo>
                    <a:pt x="7694" y="2296"/>
                  </a:lnTo>
                  <a:lnTo>
                    <a:pt x="7572" y="2199"/>
                  </a:lnTo>
                  <a:lnTo>
                    <a:pt x="7449" y="2150"/>
                  </a:lnTo>
                  <a:lnTo>
                    <a:pt x="7278" y="2150"/>
                  </a:lnTo>
                  <a:lnTo>
                    <a:pt x="6155" y="2394"/>
                  </a:lnTo>
                  <a:lnTo>
                    <a:pt x="6033" y="2223"/>
                  </a:lnTo>
                  <a:lnTo>
                    <a:pt x="5886" y="2077"/>
                  </a:lnTo>
                  <a:lnTo>
                    <a:pt x="6277" y="978"/>
                  </a:lnTo>
                  <a:lnTo>
                    <a:pt x="6302" y="904"/>
                  </a:lnTo>
                  <a:lnTo>
                    <a:pt x="6302" y="831"/>
                  </a:lnTo>
                  <a:lnTo>
                    <a:pt x="6277" y="684"/>
                  </a:lnTo>
                  <a:lnTo>
                    <a:pt x="6179" y="562"/>
                  </a:lnTo>
                  <a:lnTo>
                    <a:pt x="6131" y="489"/>
                  </a:lnTo>
                  <a:lnTo>
                    <a:pt x="6082" y="465"/>
                  </a:lnTo>
                  <a:lnTo>
                    <a:pt x="5569" y="196"/>
                  </a:lnTo>
                  <a:lnTo>
                    <a:pt x="5496" y="172"/>
                  </a:lnTo>
                  <a:lnTo>
                    <a:pt x="5276" y="172"/>
                  </a:lnTo>
                  <a:lnTo>
                    <a:pt x="5129" y="245"/>
                  </a:lnTo>
                  <a:lnTo>
                    <a:pt x="5080" y="294"/>
                  </a:lnTo>
                  <a:lnTo>
                    <a:pt x="5032" y="343"/>
                  </a:lnTo>
                  <a:lnTo>
                    <a:pt x="4397" y="1319"/>
                  </a:lnTo>
                  <a:lnTo>
                    <a:pt x="4177" y="1295"/>
                  </a:lnTo>
                  <a:lnTo>
                    <a:pt x="3981" y="1295"/>
                  </a:lnTo>
                  <a:lnTo>
                    <a:pt x="3493" y="245"/>
                  </a:lnTo>
                  <a:lnTo>
                    <a:pt x="3444" y="172"/>
                  </a:lnTo>
                  <a:lnTo>
                    <a:pt x="3395" y="123"/>
                  </a:lnTo>
                  <a:lnTo>
                    <a:pt x="3273" y="49"/>
                  </a:lnTo>
                  <a:lnTo>
                    <a:pt x="3127" y="1"/>
                  </a:lnTo>
                  <a:close/>
                </a:path>
              </a:pathLst>
            </a:custGeom>
            <a:solidFill>
              <a:srgbClr val="45818E"/>
            </a:solid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1"/>
          <p:cNvSpPr txBox="1">
            <a:spLocks noGrp="1"/>
          </p:cNvSpPr>
          <p:nvPr>
            <p:ph type="body" idx="1"/>
          </p:nvPr>
        </p:nvSpPr>
        <p:spPr>
          <a:xfrm>
            <a:off x="922000" y="2133000"/>
            <a:ext cx="3543300" cy="23061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1600" b="1">
                <a:latin typeface="Raleway"/>
                <a:ea typeface="Raleway"/>
                <a:cs typeface="Raleway"/>
                <a:sym typeface="Raleway"/>
              </a:rPr>
              <a:t>Articles Need Preparation</a:t>
            </a:r>
            <a:endParaRPr sz="1600" b="1">
              <a:latin typeface="Raleway"/>
              <a:ea typeface="Raleway"/>
              <a:cs typeface="Raleway"/>
              <a:sym typeface="Raleway"/>
            </a:endParaRPr>
          </a:p>
          <a:p>
            <a:pPr marL="0" lvl="0" indent="0" algn="l" rtl="0">
              <a:spcBef>
                <a:spcPts val="600"/>
              </a:spcBef>
              <a:spcAft>
                <a:spcPts val="0"/>
              </a:spcAft>
              <a:buNone/>
            </a:pPr>
            <a:r>
              <a:rPr lang="en" sz="1600"/>
              <a:t>Students will cut and paste simple text version into a text file and then read through to correct typos, of which there may be many, depending of the clarity of the original print version. </a:t>
            </a:r>
            <a:endParaRPr sz="1600"/>
          </a:p>
        </p:txBody>
      </p:sp>
      <p:sp>
        <p:nvSpPr>
          <p:cNvPr id="143" name="Google Shape;143;p21"/>
          <p:cNvSpPr txBox="1">
            <a:spLocks noGrp="1"/>
          </p:cNvSpPr>
          <p:nvPr>
            <p:ph type="title"/>
          </p:nvPr>
        </p:nvSpPr>
        <p:spPr>
          <a:xfrm>
            <a:off x="922000" y="891775"/>
            <a:ext cx="7336800" cy="1160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5000">
                <a:solidFill>
                  <a:srgbClr val="FFB600"/>
                </a:solidFill>
              </a:rPr>
              <a:t>Stage 3:</a:t>
            </a:r>
            <a:r>
              <a:rPr lang="en" sz="5000"/>
              <a:t> Data Cleaning</a:t>
            </a:r>
            <a:endParaRPr sz="5000"/>
          </a:p>
        </p:txBody>
      </p:sp>
      <p:sp>
        <p:nvSpPr>
          <p:cNvPr id="144" name="Google Shape;144;p21"/>
          <p:cNvSpPr txBox="1">
            <a:spLocks noGrp="1"/>
          </p:cNvSpPr>
          <p:nvPr>
            <p:ph type="body" idx="2"/>
          </p:nvPr>
        </p:nvSpPr>
        <p:spPr>
          <a:xfrm>
            <a:off x="4465300" y="1847400"/>
            <a:ext cx="4133100" cy="2742900"/>
          </a:xfrm>
          <a:prstGeom prst="rect">
            <a:avLst/>
          </a:prstGeom>
        </p:spPr>
        <p:txBody>
          <a:bodyPr spcFirstLastPara="1" wrap="square" lIns="91425" tIns="91425" rIns="91425" bIns="91425" anchor="t" anchorCtr="0">
            <a:noAutofit/>
          </a:bodyPr>
          <a:lstStyle/>
          <a:p>
            <a:pPr marL="457200" lvl="0" indent="-330200" algn="l" rtl="0">
              <a:lnSpc>
                <a:spcPct val="115000"/>
              </a:lnSpc>
              <a:spcBef>
                <a:spcPts val="600"/>
              </a:spcBef>
              <a:spcAft>
                <a:spcPts val="0"/>
              </a:spcAft>
              <a:buSzPts val="1600"/>
              <a:buChar char="●"/>
            </a:pPr>
            <a:r>
              <a:rPr lang="en" sz="1600" b="1"/>
              <a:t>Simple text is best; as little formatting as possible.</a:t>
            </a:r>
            <a:endParaRPr sz="1600" b="1"/>
          </a:p>
          <a:p>
            <a:pPr marL="457200" lvl="0" indent="-330200" algn="l" rtl="0">
              <a:lnSpc>
                <a:spcPct val="115000"/>
              </a:lnSpc>
              <a:spcBef>
                <a:spcPts val="0"/>
              </a:spcBef>
              <a:spcAft>
                <a:spcPts val="0"/>
              </a:spcAft>
              <a:buSzPts val="1600"/>
              <a:buChar char="●"/>
            </a:pPr>
            <a:r>
              <a:rPr lang="en" sz="1600" b="1"/>
              <a:t>Filenaming convention: </a:t>
            </a:r>
            <a:endParaRPr sz="1600" b="1"/>
          </a:p>
          <a:p>
            <a:pPr marL="457200" lvl="0" indent="0" algn="l" rtl="0">
              <a:lnSpc>
                <a:spcPct val="115000"/>
              </a:lnSpc>
              <a:spcBef>
                <a:spcPts val="600"/>
              </a:spcBef>
              <a:spcAft>
                <a:spcPts val="0"/>
              </a:spcAft>
              <a:buNone/>
            </a:pPr>
            <a:r>
              <a:rPr lang="en" sz="1600" b="1"/>
              <a:t>YYYYMMDDPaperTitleHeadline.txt</a:t>
            </a:r>
            <a:endParaRPr sz="1600" b="1"/>
          </a:p>
          <a:p>
            <a:pPr marL="457200" lvl="0" indent="-330200" algn="l" rtl="0">
              <a:lnSpc>
                <a:spcPct val="115000"/>
              </a:lnSpc>
              <a:spcBef>
                <a:spcPts val="600"/>
              </a:spcBef>
              <a:spcAft>
                <a:spcPts val="0"/>
              </a:spcAft>
              <a:buSzPts val="1600"/>
              <a:buChar char="●"/>
            </a:pPr>
            <a:r>
              <a:rPr lang="en" sz="1600" b="1"/>
              <a:t>OCR is imperfect, especially with old newspapers. </a:t>
            </a:r>
            <a:endParaRPr sz="1600" b="1"/>
          </a:p>
          <a:p>
            <a:pPr marL="457200" lvl="0" indent="-330200" algn="l" rtl="0">
              <a:lnSpc>
                <a:spcPct val="115000"/>
              </a:lnSpc>
              <a:spcBef>
                <a:spcPts val="0"/>
              </a:spcBef>
              <a:spcAft>
                <a:spcPts val="0"/>
              </a:spcAft>
              <a:buSzPts val="1600"/>
              <a:buChar char="●"/>
            </a:pPr>
            <a:r>
              <a:rPr lang="en" sz="1600" b="1"/>
              <a:t>Correcting typos may be time consuming; often necessary to consult PDFs.</a:t>
            </a:r>
            <a:endParaRPr sz="1600" b="1"/>
          </a:p>
        </p:txBody>
      </p:sp>
      <p:sp>
        <p:nvSpPr>
          <p:cNvPr id="145" name="Google Shape;145;p21"/>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10</a:t>
            </a:fld>
            <a:endParaRPr/>
          </a:p>
        </p:txBody>
      </p:sp>
      <p:sp>
        <p:nvSpPr>
          <p:cNvPr id="146" name="Google Shape;146;p21"/>
          <p:cNvSpPr/>
          <p:nvPr/>
        </p:nvSpPr>
        <p:spPr>
          <a:xfrm>
            <a:off x="8055177" y="292676"/>
            <a:ext cx="796167" cy="796157"/>
          </a:xfrm>
          <a:custGeom>
            <a:avLst/>
            <a:gdLst/>
            <a:ahLst/>
            <a:cxnLst/>
            <a:rect l="l" t="t" r="r" b="b"/>
            <a:pathLst>
              <a:path w="16072" h="16071" extrusionOk="0">
                <a:moveTo>
                  <a:pt x="8036" y="0"/>
                </a:moveTo>
                <a:lnTo>
                  <a:pt x="7938" y="24"/>
                </a:lnTo>
                <a:lnTo>
                  <a:pt x="7792" y="98"/>
                </a:lnTo>
                <a:lnTo>
                  <a:pt x="7328" y="366"/>
                </a:lnTo>
                <a:lnTo>
                  <a:pt x="7059" y="537"/>
                </a:lnTo>
                <a:lnTo>
                  <a:pt x="6766" y="757"/>
                </a:lnTo>
                <a:lnTo>
                  <a:pt x="6448" y="977"/>
                </a:lnTo>
                <a:lnTo>
                  <a:pt x="6155" y="1246"/>
                </a:lnTo>
                <a:lnTo>
                  <a:pt x="5887" y="1514"/>
                </a:lnTo>
                <a:lnTo>
                  <a:pt x="5643" y="1807"/>
                </a:lnTo>
                <a:lnTo>
                  <a:pt x="5447" y="2100"/>
                </a:lnTo>
                <a:lnTo>
                  <a:pt x="5374" y="2247"/>
                </a:lnTo>
                <a:lnTo>
                  <a:pt x="5325" y="2418"/>
                </a:lnTo>
                <a:lnTo>
                  <a:pt x="5276" y="2564"/>
                </a:lnTo>
                <a:lnTo>
                  <a:pt x="5252" y="2711"/>
                </a:lnTo>
                <a:lnTo>
                  <a:pt x="5252" y="2858"/>
                </a:lnTo>
                <a:lnTo>
                  <a:pt x="5276" y="3029"/>
                </a:lnTo>
                <a:lnTo>
                  <a:pt x="5325" y="3175"/>
                </a:lnTo>
                <a:lnTo>
                  <a:pt x="5398" y="3322"/>
                </a:lnTo>
                <a:lnTo>
                  <a:pt x="5496" y="3468"/>
                </a:lnTo>
                <a:lnTo>
                  <a:pt x="5618" y="3615"/>
                </a:lnTo>
                <a:lnTo>
                  <a:pt x="5814" y="3761"/>
                </a:lnTo>
                <a:lnTo>
                  <a:pt x="6009" y="3859"/>
                </a:lnTo>
                <a:lnTo>
                  <a:pt x="6204" y="3957"/>
                </a:lnTo>
                <a:lnTo>
                  <a:pt x="6424" y="4005"/>
                </a:lnTo>
                <a:lnTo>
                  <a:pt x="6644" y="4054"/>
                </a:lnTo>
                <a:lnTo>
                  <a:pt x="6864" y="4152"/>
                </a:lnTo>
                <a:lnTo>
                  <a:pt x="7059" y="4250"/>
                </a:lnTo>
                <a:lnTo>
                  <a:pt x="7254" y="4421"/>
                </a:lnTo>
                <a:lnTo>
                  <a:pt x="7425" y="4616"/>
                </a:lnTo>
                <a:lnTo>
                  <a:pt x="7523" y="4836"/>
                </a:lnTo>
                <a:lnTo>
                  <a:pt x="7596" y="5080"/>
                </a:lnTo>
                <a:lnTo>
                  <a:pt x="7621" y="5373"/>
                </a:lnTo>
                <a:lnTo>
                  <a:pt x="7596" y="5569"/>
                </a:lnTo>
                <a:lnTo>
                  <a:pt x="7572" y="5788"/>
                </a:lnTo>
                <a:lnTo>
                  <a:pt x="7499" y="5984"/>
                </a:lnTo>
                <a:lnTo>
                  <a:pt x="7425" y="6179"/>
                </a:lnTo>
                <a:lnTo>
                  <a:pt x="7328" y="6374"/>
                </a:lnTo>
                <a:lnTo>
                  <a:pt x="7206" y="6570"/>
                </a:lnTo>
                <a:lnTo>
                  <a:pt x="7059" y="6741"/>
                </a:lnTo>
                <a:lnTo>
                  <a:pt x="6913" y="6912"/>
                </a:lnTo>
                <a:lnTo>
                  <a:pt x="6742" y="7058"/>
                </a:lnTo>
                <a:lnTo>
                  <a:pt x="6571" y="7205"/>
                </a:lnTo>
                <a:lnTo>
                  <a:pt x="6400" y="7303"/>
                </a:lnTo>
                <a:lnTo>
                  <a:pt x="6204" y="7425"/>
                </a:lnTo>
                <a:lnTo>
                  <a:pt x="6009" y="7498"/>
                </a:lnTo>
                <a:lnTo>
                  <a:pt x="5789" y="7571"/>
                </a:lnTo>
                <a:lnTo>
                  <a:pt x="5569" y="7596"/>
                </a:lnTo>
                <a:lnTo>
                  <a:pt x="5374" y="7620"/>
                </a:lnTo>
                <a:lnTo>
                  <a:pt x="5105" y="7596"/>
                </a:lnTo>
                <a:lnTo>
                  <a:pt x="4861" y="7522"/>
                </a:lnTo>
                <a:lnTo>
                  <a:pt x="4617" y="7425"/>
                </a:lnTo>
                <a:lnTo>
                  <a:pt x="4421" y="7254"/>
                </a:lnTo>
                <a:lnTo>
                  <a:pt x="4250" y="7058"/>
                </a:lnTo>
                <a:lnTo>
                  <a:pt x="4128" y="6839"/>
                </a:lnTo>
                <a:lnTo>
                  <a:pt x="4055" y="6619"/>
                </a:lnTo>
                <a:lnTo>
                  <a:pt x="3982" y="6399"/>
                </a:lnTo>
                <a:lnTo>
                  <a:pt x="3933" y="6204"/>
                </a:lnTo>
                <a:lnTo>
                  <a:pt x="3860" y="6008"/>
                </a:lnTo>
                <a:lnTo>
                  <a:pt x="3762" y="5813"/>
                </a:lnTo>
                <a:lnTo>
                  <a:pt x="3615" y="5617"/>
                </a:lnTo>
                <a:lnTo>
                  <a:pt x="3469" y="5495"/>
                </a:lnTo>
                <a:lnTo>
                  <a:pt x="3322" y="5398"/>
                </a:lnTo>
                <a:lnTo>
                  <a:pt x="3176" y="5324"/>
                </a:lnTo>
                <a:lnTo>
                  <a:pt x="3029" y="5275"/>
                </a:lnTo>
                <a:lnTo>
                  <a:pt x="2858" y="5251"/>
                </a:lnTo>
                <a:lnTo>
                  <a:pt x="2712" y="5251"/>
                </a:lnTo>
                <a:lnTo>
                  <a:pt x="2565" y="5275"/>
                </a:lnTo>
                <a:lnTo>
                  <a:pt x="2419" y="5324"/>
                </a:lnTo>
                <a:lnTo>
                  <a:pt x="2248" y="5373"/>
                </a:lnTo>
                <a:lnTo>
                  <a:pt x="2101" y="5446"/>
                </a:lnTo>
                <a:lnTo>
                  <a:pt x="1808" y="5642"/>
                </a:lnTo>
                <a:lnTo>
                  <a:pt x="1515" y="5886"/>
                </a:lnTo>
                <a:lnTo>
                  <a:pt x="1246" y="6155"/>
                </a:lnTo>
                <a:lnTo>
                  <a:pt x="978" y="6448"/>
                </a:lnTo>
                <a:lnTo>
                  <a:pt x="758" y="6765"/>
                </a:lnTo>
                <a:lnTo>
                  <a:pt x="538" y="7058"/>
                </a:lnTo>
                <a:lnTo>
                  <a:pt x="367" y="7327"/>
                </a:lnTo>
                <a:lnTo>
                  <a:pt x="99" y="7791"/>
                </a:lnTo>
                <a:lnTo>
                  <a:pt x="25" y="7938"/>
                </a:lnTo>
                <a:lnTo>
                  <a:pt x="1" y="8035"/>
                </a:lnTo>
                <a:lnTo>
                  <a:pt x="25" y="8231"/>
                </a:lnTo>
                <a:lnTo>
                  <a:pt x="74" y="8402"/>
                </a:lnTo>
                <a:lnTo>
                  <a:pt x="172" y="8597"/>
                </a:lnTo>
                <a:lnTo>
                  <a:pt x="294" y="8744"/>
                </a:lnTo>
                <a:lnTo>
                  <a:pt x="587" y="9012"/>
                </a:lnTo>
                <a:lnTo>
                  <a:pt x="880" y="9256"/>
                </a:lnTo>
                <a:lnTo>
                  <a:pt x="1417" y="9696"/>
                </a:lnTo>
                <a:lnTo>
                  <a:pt x="1906" y="10062"/>
                </a:lnTo>
                <a:lnTo>
                  <a:pt x="2101" y="10233"/>
                </a:lnTo>
                <a:lnTo>
                  <a:pt x="2297" y="10404"/>
                </a:lnTo>
                <a:lnTo>
                  <a:pt x="2419" y="10575"/>
                </a:lnTo>
                <a:lnTo>
                  <a:pt x="2541" y="10746"/>
                </a:lnTo>
                <a:lnTo>
                  <a:pt x="2590" y="10917"/>
                </a:lnTo>
                <a:lnTo>
                  <a:pt x="2590" y="11113"/>
                </a:lnTo>
                <a:lnTo>
                  <a:pt x="2541" y="11308"/>
                </a:lnTo>
                <a:lnTo>
                  <a:pt x="2443" y="11528"/>
                </a:lnTo>
                <a:lnTo>
                  <a:pt x="2272" y="11772"/>
                </a:lnTo>
                <a:lnTo>
                  <a:pt x="2004" y="12041"/>
                </a:lnTo>
                <a:lnTo>
                  <a:pt x="1833" y="12212"/>
                </a:lnTo>
                <a:lnTo>
                  <a:pt x="1637" y="12309"/>
                </a:lnTo>
                <a:lnTo>
                  <a:pt x="1417" y="12383"/>
                </a:lnTo>
                <a:lnTo>
                  <a:pt x="1222" y="12431"/>
                </a:lnTo>
                <a:lnTo>
                  <a:pt x="1002" y="12480"/>
                </a:lnTo>
                <a:lnTo>
                  <a:pt x="782" y="12578"/>
                </a:lnTo>
                <a:lnTo>
                  <a:pt x="587" y="12700"/>
                </a:lnTo>
                <a:lnTo>
                  <a:pt x="367" y="12871"/>
                </a:lnTo>
                <a:lnTo>
                  <a:pt x="196" y="13066"/>
                </a:lnTo>
                <a:lnTo>
                  <a:pt x="99" y="13286"/>
                </a:lnTo>
                <a:lnTo>
                  <a:pt x="25" y="13530"/>
                </a:lnTo>
                <a:lnTo>
                  <a:pt x="1" y="13799"/>
                </a:lnTo>
                <a:lnTo>
                  <a:pt x="25" y="14019"/>
                </a:lnTo>
                <a:lnTo>
                  <a:pt x="50" y="14239"/>
                </a:lnTo>
                <a:lnTo>
                  <a:pt x="123" y="14434"/>
                </a:lnTo>
                <a:lnTo>
                  <a:pt x="221" y="14654"/>
                </a:lnTo>
                <a:lnTo>
                  <a:pt x="318" y="14825"/>
                </a:lnTo>
                <a:lnTo>
                  <a:pt x="440" y="15020"/>
                </a:lnTo>
                <a:lnTo>
                  <a:pt x="563" y="15191"/>
                </a:lnTo>
                <a:lnTo>
                  <a:pt x="709" y="15362"/>
                </a:lnTo>
                <a:lnTo>
                  <a:pt x="880" y="15509"/>
                </a:lnTo>
                <a:lnTo>
                  <a:pt x="1051" y="15631"/>
                </a:lnTo>
                <a:lnTo>
                  <a:pt x="1246" y="15753"/>
                </a:lnTo>
                <a:lnTo>
                  <a:pt x="1442" y="15875"/>
                </a:lnTo>
                <a:lnTo>
                  <a:pt x="1637" y="15948"/>
                </a:lnTo>
                <a:lnTo>
                  <a:pt x="1857" y="16022"/>
                </a:lnTo>
                <a:lnTo>
                  <a:pt x="2052" y="16046"/>
                </a:lnTo>
                <a:lnTo>
                  <a:pt x="2272" y="16070"/>
                </a:lnTo>
                <a:lnTo>
                  <a:pt x="2541" y="16046"/>
                </a:lnTo>
                <a:lnTo>
                  <a:pt x="2785" y="15973"/>
                </a:lnTo>
                <a:lnTo>
                  <a:pt x="3005" y="15875"/>
                </a:lnTo>
                <a:lnTo>
                  <a:pt x="3200" y="15704"/>
                </a:lnTo>
                <a:lnTo>
                  <a:pt x="3371" y="15509"/>
                </a:lnTo>
                <a:lnTo>
                  <a:pt x="3493" y="15289"/>
                </a:lnTo>
                <a:lnTo>
                  <a:pt x="3567" y="15094"/>
                </a:lnTo>
                <a:lnTo>
                  <a:pt x="3615" y="14874"/>
                </a:lnTo>
                <a:lnTo>
                  <a:pt x="3689" y="14654"/>
                </a:lnTo>
                <a:lnTo>
                  <a:pt x="3762" y="14459"/>
                </a:lnTo>
                <a:lnTo>
                  <a:pt x="3860" y="14239"/>
                </a:lnTo>
                <a:lnTo>
                  <a:pt x="4031" y="14068"/>
                </a:lnTo>
                <a:lnTo>
                  <a:pt x="4299" y="13824"/>
                </a:lnTo>
                <a:lnTo>
                  <a:pt x="4544" y="13628"/>
                </a:lnTo>
                <a:lnTo>
                  <a:pt x="4763" y="13530"/>
                </a:lnTo>
                <a:lnTo>
                  <a:pt x="4959" y="13482"/>
                </a:lnTo>
                <a:lnTo>
                  <a:pt x="5154" y="13482"/>
                </a:lnTo>
                <a:lnTo>
                  <a:pt x="5325" y="13530"/>
                </a:lnTo>
                <a:lnTo>
                  <a:pt x="5496" y="13653"/>
                </a:lnTo>
                <a:lnTo>
                  <a:pt x="5667" y="13775"/>
                </a:lnTo>
                <a:lnTo>
                  <a:pt x="5838" y="13970"/>
                </a:lnTo>
                <a:lnTo>
                  <a:pt x="6009" y="14165"/>
                </a:lnTo>
                <a:lnTo>
                  <a:pt x="6375" y="14654"/>
                </a:lnTo>
                <a:lnTo>
                  <a:pt x="6815" y="15191"/>
                </a:lnTo>
                <a:lnTo>
                  <a:pt x="7059" y="15484"/>
                </a:lnTo>
                <a:lnTo>
                  <a:pt x="7328" y="15777"/>
                </a:lnTo>
                <a:lnTo>
                  <a:pt x="7474" y="15899"/>
                </a:lnTo>
                <a:lnTo>
                  <a:pt x="7670" y="15997"/>
                </a:lnTo>
                <a:lnTo>
                  <a:pt x="7841" y="16046"/>
                </a:lnTo>
                <a:lnTo>
                  <a:pt x="8036" y="16070"/>
                </a:lnTo>
                <a:lnTo>
                  <a:pt x="8134" y="16046"/>
                </a:lnTo>
                <a:lnTo>
                  <a:pt x="8280" y="15973"/>
                </a:lnTo>
                <a:lnTo>
                  <a:pt x="8744" y="15704"/>
                </a:lnTo>
                <a:lnTo>
                  <a:pt x="9013" y="15533"/>
                </a:lnTo>
                <a:lnTo>
                  <a:pt x="9306" y="15313"/>
                </a:lnTo>
                <a:lnTo>
                  <a:pt x="9623" y="15094"/>
                </a:lnTo>
                <a:lnTo>
                  <a:pt x="9917" y="14825"/>
                </a:lnTo>
                <a:lnTo>
                  <a:pt x="10185" y="14556"/>
                </a:lnTo>
                <a:lnTo>
                  <a:pt x="10429" y="14263"/>
                </a:lnTo>
                <a:lnTo>
                  <a:pt x="10625" y="13970"/>
                </a:lnTo>
                <a:lnTo>
                  <a:pt x="10698" y="13824"/>
                </a:lnTo>
                <a:lnTo>
                  <a:pt x="10747" y="13653"/>
                </a:lnTo>
                <a:lnTo>
                  <a:pt x="10796" y="13506"/>
                </a:lnTo>
                <a:lnTo>
                  <a:pt x="10820" y="13359"/>
                </a:lnTo>
                <a:lnTo>
                  <a:pt x="10820" y="13213"/>
                </a:lnTo>
                <a:lnTo>
                  <a:pt x="10796" y="13042"/>
                </a:lnTo>
                <a:lnTo>
                  <a:pt x="10747" y="12895"/>
                </a:lnTo>
                <a:lnTo>
                  <a:pt x="10674" y="12749"/>
                </a:lnTo>
                <a:lnTo>
                  <a:pt x="10576" y="12602"/>
                </a:lnTo>
                <a:lnTo>
                  <a:pt x="10454" y="12456"/>
                </a:lnTo>
                <a:lnTo>
                  <a:pt x="10258" y="12309"/>
                </a:lnTo>
                <a:lnTo>
                  <a:pt x="10063" y="12212"/>
                </a:lnTo>
                <a:lnTo>
                  <a:pt x="9868" y="12138"/>
                </a:lnTo>
                <a:lnTo>
                  <a:pt x="9648" y="12065"/>
                </a:lnTo>
                <a:lnTo>
                  <a:pt x="9428" y="12016"/>
                </a:lnTo>
                <a:lnTo>
                  <a:pt x="9208" y="11919"/>
                </a:lnTo>
                <a:lnTo>
                  <a:pt x="9013" y="11821"/>
                </a:lnTo>
                <a:lnTo>
                  <a:pt x="8818" y="11650"/>
                </a:lnTo>
                <a:lnTo>
                  <a:pt x="8647" y="11454"/>
                </a:lnTo>
                <a:lnTo>
                  <a:pt x="8549" y="11235"/>
                </a:lnTo>
                <a:lnTo>
                  <a:pt x="8476" y="10990"/>
                </a:lnTo>
                <a:lnTo>
                  <a:pt x="8451" y="10697"/>
                </a:lnTo>
                <a:lnTo>
                  <a:pt x="8476" y="10502"/>
                </a:lnTo>
                <a:lnTo>
                  <a:pt x="8500" y="10282"/>
                </a:lnTo>
                <a:lnTo>
                  <a:pt x="8573" y="10087"/>
                </a:lnTo>
                <a:lnTo>
                  <a:pt x="8647" y="9891"/>
                </a:lnTo>
                <a:lnTo>
                  <a:pt x="8744" y="9696"/>
                </a:lnTo>
                <a:lnTo>
                  <a:pt x="8866" y="9501"/>
                </a:lnTo>
                <a:lnTo>
                  <a:pt x="9013" y="9330"/>
                </a:lnTo>
                <a:lnTo>
                  <a:pt x="9159" y="9159"/>
                </a:lnTo>
                <a:lnTo>
                  <a:pt x="9330" y="9012"/>
                </a:lnTo>
                <a:lnTo>
                  <a:pt x="9501" y="8890"/>
                </a:lnTo>
                <a:lnTo>
                  <a:pt x="9672" y="8768"/>
                </a:lnTo>
                <a:lnTo>
                  <a:pt x="9868" y="8646"/>
                </a:lnTo>
                <a:lnTo>
                  <a:pt x="10063" y="8573"/>
                </a:lnTo>
                <a:lnTo>
                  <a:pt x="10283" y="8499"/>
                </a:lnTo>
                <a:lnTo>
                  <a:pt x="10503" y="8475"/>
                </a:lnTo>
                <a:lnTo>
                  <a:pt x="10698" y="8450"/>
                </a:lnTo>
                <a:lnTo>
                  <a:pt x="10967" y="8475"/>
                </a:lnTo>
                <a:lnTo>
                  <a:pt x="11211" y="8548"/>
                </a:lnTo>
                <a:lnTo>
                  <a:pt x="11455" y="8646"/>
                </a:lnTo>
                <a:lnTo>
                  <a:pt x="11651" y="8817"/>
                </a:lnTo>
                <a:lnTo>
                  <a:pt x="11822" y="9012"/>
                </a:lnTo>
                <a:lnTo>
                  <a:pt x="11944" y="9232"/>
                </a:lnTo>
                <a:lnTo>
                  <a:pt x="12017" y="9452"/>
                </a:lnTo>
                <a:lnTo>
                  <a:pt x="12090" y="9672"/>
                </a:lnTo>
                <a:lnTo>
                  <a:pt x="12139" y="9867"/>
                </a:lnTo>
                <a:lnTo>
                  <a:pt x="12212" y="10062"/>
                </a:lnTo>
                <a:lnTo>
                  <a:pt x="12310" y="10258"/>
                </a:lnTo>
                <a:lnTo>
                  <a:pt x="12457" y="10453"/>
                </a:lnTo>
                <a:lnTo>
                  <a:pt x="12603" y="10575"/>
                </a:lnTo>
                <a:lnTo>
                  <a:pt x="12750" y="10673"/>
                </a:lnTo>
                <a:lnTo>
                  <a:pt x="12896" y="10746"/>
                </a:lnTo>
                <a:lnTo>
                  <a:pt x="13043" y="10795"/>
                </a:lnTo>
                <a:lnTo>
                  <a:pt x="13214" y="10819"/>
                </a:lnTo>
                <a:lnTo>
                  <a:pt x="13360" y="10819"/>
                </a:lnTo>
                <a:lnTo>
                  <a:pt x="13507" y="10795"/>
                </a:lnTo>
                <a:lnTo>
                  <a:pt x="13653" y="10746"/>
                </a:lnTo>
                <a:lnTo>
                  <a:pt x="13824" y="10697"/>
                </a:lnTo>
                <a:lnTo>
                  <a:pt x="13971" y="10624"/>
                </a:lnTo>
                <a:lnTo>
                  <a:pt x="14264" y="10429"/>
                </a:lnTo>
                <a:lnTo>
                  <a:pt x="14557" y="10184"/>
                </a:lnTo>
                <a:lnTo>
                  <a:pt x="14826" y="9916"/>
                </a:lnTo>
                <a:lnTo>
                  <a:pt x="15094" y="9623"/>
                </a:lnTo>
                <a:lnTo>
                  <a:pt x="15314" y="9305"/>
                </a:lnTo>
                <a:lnTo>
                  <a:pt x="15534" y="9012"/>
                </a:lnTo>
                <a:lnTo>
                  <a:pt x="15705" y="8744"/>
                </a:lnTo>
                <a:lnTo>
                  <a:pt x="15973" y="8279"/>
                </a:lnTo>
                <a:lnTo>
                  <a:pt x="16047" y="8133"/>
                </a:lnTo>
                <a:lnTo>
                  <a:pt x="16071" y="8035"/>
                </a:lnTo>
                <a:lnTo>
                  <a:pt x="16047" y="7840"/>
                </a:lnTo>
                <a:lnTo>
                  <a:pt x="15998" y="7669"/>
                </a:lnTo>
                <a:lnTo>
                  <a:pt x="15900" y="7474"/>
                </a:lnTo>
                <a:lnTo>
                  <a:pt x="15778" y="7327"/>
                </a:lnTo>
                <a:lnTo>
                  <a:pt x="15485" y="7058"/>
                </a:lnTo>
                <a:lnTo>
                  <a:pt x="15192" y="6814"/>
                </a:lnTo>
                <a:lnTo>
                  <a:pt x="14655" y="6374"/>
                </a:lnTo>
                <a:lnTo>
                  <a:pt x="14166" y="6008"/>
                </a:lnTo>
                <a:lnTo>
                  <a:pt x="13971" y="5837"/>
                </a:lnTo>
                <a:lnTo>
                  <a:pt x="13775" y="5666"/>
                </a:lnTo>
                <a:lnTo>
                  <a:pt x="13653" y="5495"/>
                </a:lnTo>
                <a:lnTo>
                  <a:pt x="13531" y="5324"/>
                </a:lnTo>
                <a:lnTo>
                  <a:pt x="13482" y="5153"/>
                </a:lnTo>
                <a:lnTo>
                  <a:pt x="13482" y="4958"/>
                </a:lnTo>
                <a:lnTo>
                  <a:pt x="13531" y="4763"/>
                </a:lnTo>
                <a:lnTo>
                  <a:pt x="13629" y="4543"/>
                </a:lnTo>
                <a:lnTo>
                  <a:pt x="13800" y="4299"/>
                </a:lnTo>
                <a:lnTo>
                  <a:pt x="14068" y="4030"/>
                </a:lnTo>
                <a:lnTo>
                  <a:pt x="14239" y="3859"/>
                </a:lnTo>
                <a:lnTo>
                  <a:pt x="14435" y="3761"/>
                </a:lnTo>
                <a:lnTo>
                  <a:pt x="14655" y="3688"/>
                </a:lnTo>
                <a:lnTo>
                  <a:pt x="14850" y="3639"/>
                </a:lnTo>
                <a:lnTo>
                  <a:pt x="15070" y="3590"/>
                </a:lnTo>
                <a:lnTo>
                  <a:pt x="15290" y="3493"/>
                </a:lnTo>
                <a:lnTo>
                  <a:pt x="15485" y="3370"/>
                </a:lnTo>
                <a:lnTo>
                  <a:pt x="15705" y="3199"/>
                </a:lnTo>
                <a:lnTo>
                  <a:pt x="15876" y="3004"/>
                </a:lnTo>
                <a:lnTo>
                  <a:pt x="15973" y="2784"/>
                </a:lnTo>
                <a:lnTo>
                  <a:pt x="16047" y="2540"/>
                </a:lnTo>
                <a:lnTo>
                  <a:pt x="16071" y="2271"/>
                </a:lnTo>
                <a:lnTo>
                  <a:pt x="16047" y="2052"/>
                </a:lnTo>
                <a:lnTo>
                  <a:pt x="16022" y="1832"/>
                </a:lnTo>
                <a:lnTo>
                  <a:pt x="15949" y="1636"/>
                </a:lnTo>
                <a:lnTo>
                  <a:pt x="15851" y="1417"/>
                </a:lnTo>
                <a:lnTo>
                  <a:pt x="15754" y="1246"/>
                </a:lnTo>
                <a:lnTo>
                  <a:pt x="15632" y="1050"/>
                </a:lnTo>
                <a:lnTo>
                  <a:pt x="15509" y="879"/>
                </a:lnTo>
                <a:lnTo>
                  <a:pt x="15363" y="708"/>
                </a:lnTo>
                <a:lnTo>
                  <a:pt x="15192" y="562"/>
                </a:lnTo>
                <a:lnTo>
                  <a:pt x="15021" y="440"/>
                </a:lnTo>
                <a:lnTo>
                  <a:pt x="14826" y="318"/>
                </a:lnTo>
                <a:lnTo>
                  <a:pt x="14630" y="195"/>
                </a:lnTo>
                <a:lnTo>
                  <a:pt x="14435" y="122"/>
                </a:lnTo>
                <a:lnTo>
                  <a:pt x="14215" y="49"/>
                </a:lnTo>
                <a:lnTo>
                  <a:pt x="14020" y="24"/>
                </a:lnTo>
                <a:lnTo>
                  <a:pt x="13800" y="0"/>
                </a:lnTo>
                <a:lnTo>
                  <a:pt x="13531" y="24"/>
                </a:lnTo>
                <a:lnTo>
                  <a:pt x="13287" y="98"/>
                </a:lnTo>
                <a:lnTo>
                  <a:pt x="13067" y="195"/>
                </a:lnTo>
                <a:lnTo>
                  <a:pt x="12872" y="366"/>
                </a:lnTo>
                <a:lnTo>
                  <a:pt x="12701" y="562"/>
                </a:lnTo>
                <a:lnTo>
                  <a:pt x="12579" y="782"/>
                </a:lnTo>
                <a:lnTo>
                  <a:pt x="12505" y="977"/>
                </a:lnTo>
                <a:lnTo>
                  <a:pt x="12457" y="1197"/>
                </a:lnTo>
                <a:lnTo>
                  <a:pt x="12383" y="1417"/>
                </a:lnTo>
                <a:lnTo>
                  <a:pt x="12310" y="1612"/>
                </a:lnTo>
                <a:lnTo>
                  <a:pt x="12212" y="1832"/>
                </a:lnTo>
                <a:lnTo>
                  <a:pt x="12041" y="2003"/>
                </a:lnTo>
                <a:lnTo>
                  <a:pt x="11773" y="2271"/>
                </a:lnTo>
                <a:lnTo>
                  <a:pt x="11528" y="2442"/>
                </a:lnTo>
                <a:lnTo>
                  <a:pt x="11309" y="2540"/>
                </a:lnTo>
                <a:lnTo>
                  <a:pt x="11113" y="2589"/>
                </a:lnTo>
                <a:lnTo>
                  <a:pt x="10918" y="2589"/>
                </a:lnTo>
                <a:lnTo>
                  <a:pt x="10747" y="2540"/>
                </a:lnTo>
                <a:lnTo>
                  <a:pt x="10576" y="2418"/>
                </a:lnTo>
                <a:lnTo>
                  <a:pt x="10405" y="2296"/>
                </a:lnTo>
                <a:lnTo>
                  <a:pt x="10234" y="2100"/>
                </a:lnTo>
                <a:lnTo>
                  <a:pt x="10063" y="1905"/>
                </a:lnTo>
                <a:lnTo>
                  <a:pt x="9697" y="1417"/>
                </a:lnTo>
                <a:lnTo>
                  <a:pt x="9257" y="879"/>
                </a:lnTo>
                <a:lnTo>
                  <a:pt x="9013" y="586"/>
                </a:lnTo>
                <a:lnTo>
                  <a:pt x="8744" y="293"/>
                </a:lnTo>
                <a:lnTo>
                  <a:pt x="8598" y="171"/>
                </a:lnTo>
                <a:lnTo>
                  <a:pt x="8402" y="73"/>
                </a:lnTo>
                <a:lnTo>
                  <a:pt x="8231" y="24"/>
                </a:lnTo>
                <a:lnTo>
                  <a:pt x="8036" y="0"/>
                </a:lnTo>
                <a:close/>
              </a:path>
            </a:pathLst>
          </a:cu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2"/>
          <p:cNvSpPr txBox="1">
            <a:spLocks noGrp="1"/>
          </p:cNvSpPr>
          <p:nvPr>
            <p:ph type="body" idx="1"/>
          </p:nvPr>
        </p:nvSpPr>
        <p:spPr>
          <a:xfrm>
            <a:off x="922000" y="2413375"/>
            <a:ext cx="3543300" cy="20652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1600" b="1">
                <a:latin typeface="Raleway"/>
                <a:ea typeface="Raleway"/>
                <a:cs typeface="Raleway"/>
                <a:sym typeface="Raleway"/>
              </a:rPr>
              <a:t>voyant-tools.org</a:t>
            </a:r>
            <a:endParaRPr sz="1600" b="1">
              <a:latin typeface="Raleway"/>
              <a:ea typeface="Raleway"/>
              <a:cs typeface="Raleway"/>
              <a:sym typeface="Raleway"/>
            </a:endParaRPr>
          </a:p>
          <a:p>
            <a:pPr marL="0" lvl="0" indent="0" algn="l" rtl="0">
              <a:spcBef>
                <a:spcPts val="600"/>
              </a:spcBef>
              <a:spcAft>
                <a:spcPts val="0"/>
              </a:spcAft>
              <a:buNone/>
            </a:pPr>
            <a:r>
              <a:rPr lang="en" sz="1600"/>
              <a:t>Free, open-source software. Can be used online or downloaded. Shows term frequency, correlation, common phrasing, and maps occurrences of key terms. </a:t>
            </a:r>
            <a:endParaRPr sz="1600"/>
          </a:p>
        </p:txBody>
      </p:sp>
      <p:sp>
        <p:nvSpPr>
          <p:cNvPr id="152" name="Google Shape;152;p22"/>
          <p:cNvSpPr txBox="1">
            <a:spLocks noGrp="1"/>
          </p:cNvSpPr>
          <p:nvPr>
            <p:ph type="title"/>
          </p:nvPr>
        </p:nvSpPr>
        <p:spPr>
          <a:xfrm>
            <a:off x="922000" y="545750"/>
            <a:ext cx="6866100" cy="179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5000">
                <a:solidFill>
                  <a:srgbClr val="FFB600"/>
                </a:solidFill>
              </a:rPr>
              <a:t>Stage 4:</a:t>
            </a:r>
            <a:r>
              <a:rPr lang="en" sz="5000"/>
              <a:t> Upload Files and View Results</a:t>
            </a:r>
            <a:endParaRPr sz="5000"/>
          </a:p>
        </p:txBody>
      </p:sp>
      <p:sp>
        <p:nvSpPr>
          <p:cNvPr id="153" name="Google Shape;153;p22"/>
          <p:cNvSpPr txBox="1">
            <a:spLocks noGrp="1"/>
          </p:cNvSpPr>
          <p:nvPr>
            <p:ph type="body" idx="2"/>
          </p:nvPr>
        </p:nvSpPr>
        <p:spPr>
          <a:xfrm>
            <a:off x="4465300" y="2525225"/>
            <a:ext cx="4386000" cy="2065200"/>
          </a:xfrm>
          <a:prstGeom prst="rect">
            <a:avLst/>
          </a:prstGeom>
        </p:spPr>
        <p:txBody>
          <a:bodyPr spcFirstLastPara="1" wrap="square" lIns="91425" tIns="91425" rIns="91425" bIns="91425" anchor="t" anchorCtr="0">
            <a:noAutofit/>
          </a:bodyPr>
          <a:lstStyle/>
          <a:p>
            <a:pPr marL="457200" lvl="0" indent="-330200" algn="l" rtl="0">
              <a:spcBef>
                <a:spcPts val="600"/>
              </a:spcBef>
              <a:spcAft>
                <a:spcPts val="0"/>
              </a:spcAft>
              <a:buSzPts val="1600"/>
              <a:buChar char="●"/>
            </a:pPr>
            <a:r>
              <a:rPr lang="en" sz="1600" b="1"/>
              <a:t>A bit slow and buggy; expect lags and extraneous error messages.</a:t>
            </a:r>
            <a:endParaRPr sz="1600" b="1"/>
          </a:p>
          <a:p>
            <a:pPr marL="457200" lvl="0" indent="-330200" algn="l" rtl="0">
              <a:spcBef>
                <a:spcPts val="0"/>
              </a:spcBef>
              <a:spcAft>
                <a:spcPts val="0"/>
              </a:spcAft>
              <a:buSzPts val="1600"/>
              <a:buChar char="●"/>
            </a:pPr>
            <a:r>
              <a:rPr lang="en" sz="1600" b="1"/>
              <a:t>Shift+click/Ctrl+click to select multiple files at once for upload.</a:t>
            </a:r>
            <a:endParaRPr sz="1600" b="1"/>
          </a:p>
          <a:p>
            <a:pPr marL="457200" lvl="0" indent="-330200" algn="l" rtl="0">
              <a:spcBef>
                <a:spcPts val="0"/>
              </a:spcBef>
              <a:spcAft>
                <a:spcPts val="0"/>
              </a:spcAft>
              <a:buSzPts val="1600"/>
              <a:buChar char="●"/>
            </a:pPr>
            <a:r>
              <a:rPr lang="en" sz="1600" b="1"/>
              <a:t>Five different panels, numerous visualizations (for both single docs and whole corpus).</a:t>
            </a:r>
            <a:endParaRPr sz="1600" b="1"/>
          </a:p>
        </p:txBody>
      </p:sp>
      <p:sp>
        <p:nvSpPr>
          <p:cNvPr id="154" name="Google Shape;154;p22"/>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11</a:t>
            </a:fld>
            <a:endParaRPr/>
          </a:p>
        </p:txBody>
      </p:sp>
      <p:sp>
        <p:nvSpPr>
          <p:cNvPr id="155" name="Google Shape;155;p22"/>
          <p:cNvSpPr/>
          <p:nvPr/>
        </p:nvSpPr>
        <p:spPr>
          <a:xfrm>
            <a:off x="8055177" y="292676"/>
            <a:ext cx="796167" cy="796157"/>
          </a:xfrm>
          <a:custGeom>
            <a:avLst/>
            <a:gdLst/>
            <a:ahLst/>
            <a:cxnLst/>
            <a:rect l="l" t="t" r="r" b="b"/>
            <a:pathLst>
              <a:path w="16072" h="16071" extrusionOk="0">
                <a:moveTo>
                  <a:pt x="8036" y="0"/>
                </a:moveTo>
                <a:lnTo>
                  <a:pt x="7938" y="24"/>
                </a:lnTo>
                <a:lnTo>
                  <a:pt x="7792" y="98"/>
                </a:lnTo>
                <a:lnTo>
                  <a:pt x="7328" y="366"/>
                </a:lnTo>
                <a:lnTo>
                  <a:pt x="7059" y="537"/>
                </a:lnTo>
                <a:lnTo>
                  <a:pt x="6766" y="757"/>
                </a:lnTo>
                <a:lnTo>
                  <a:pt x="6448" y="977"/>
                </a:lnTo>
                <a:lnTo>
                  <a:pt x="6155" y="1246"/>
                </a:lnTo>
                <a:lnTo>
                  <a:pt x="5887" y="1514"/>
                </a:lnTo>
                <a:lnTo>
                  <a:pt x="5643" y="1807"/>
                </a:lnTo>
                <a:lnTo>
                  <a:pt x="5447" y="2100"/>
                </a:lnTo>
                <a:lnTo>
                  <a:pt x="5374" y="2247"/>
                </a:lnTo>
                <a:lnTo>
                  <a:pt x="5325" y="2418"/>
                </a:lnTo>
                <a:lnTo>
                  <a:pt x="5276" y="2564"/>
                </a:lnTo>
                <a:lnTo>
                  <a:pt x="5252" y="2711"/>
                </a:lnTo>
                <a:lnTo>
                  <a:pt x="5252" y="2858"/>
                </a:lnTo>
                <a:lnTo>
                  <a:pt x="5276" y="3029"/>
                </a:lnTo>
                <a:lnTo>
                  <a:pt x="5325" y="3175"/>
                </a:lnTo>
                <a:lnTo>
                  <a:pt x="5398" y="3322"/>
                </a:lnTo>
                <a:lnTo>
                  <a:pt x="5496" y="3468"/>
                </a:lnTo>
                <a:lnTo>
                  <a:pt x="5618" y="3615"/>
                </a:lnTo>
                <a:lnTo>
                  <a:pt x="5814" y="3761"/>
                </a:lnTo>
                <a:lnTo>
                  <a:pt x="6009" y="3859"/>
                </a:lnTo>
                <a:lnTo>
                  <a:pt x="6204" y="3957"/>
                </a:lnTo>
                <a:lnTo>
                  <a:pt x="6424" y="4005"/>
                </a:lnTo>
                <a:lnTo>
                  <a:pt x="6644" y="4054"/>
                </a:lnTo>
                <a:lnTo>
                  <a:pt x="6864" y="4152"/>
                </a:lnTo>
                <a:lnTo>
                  <a:pt x="7059" y="4250"/>
                </a:lnTo>
                <a:lnTo>
                  <a:pt x="7254" y="4421"/>
                </a:lnTo>
                <a:lnTo>
                  <a:pt x="7425" y="4616"/>
                </a:lnTo>
                <a:lnTo>
                  <a:pt x="7523" y="4836"/>
                </a:lnTo>
                <a:lnTo>
                  <a:pt x="7596" y="5080"/>
                </a:lnTo>
                <a:lnTo>
                  <a:pt x="7621" y="5373"/>
                </a:lnTo>
                <a:lnTo>
                  <a:pt x="7596" y="5569"/>
                </a:lnTo>
                <a:lnTo>
                  <a:pt x="7572" y="5788"/>
                </a:lnTo>
                <a:lnTo>
                  <a:pt x="7499" y="5984"/>
                </a:lnTo>
                <a:lnTo>
                  <a:pt x="7425" y="6179"/>
                </a:lnTo>
                <a:lnTo>
                  <a:pt x="7328" y="6374"/>
                </a:lnTo>
                <a:lnTo>
                  <a:pt x="7206" y="6570"/>
                </a:lnTo>
                <a:lnTo>
                  <a:pt x="7059" y="6741"/>
                </a:lnTo>
                <a:lnTo>
                  <a:pt x="6913" y="6912"/>
                </a:lnTo>
                <a:lnTo>
                  <a:pt x="6742" y="7058"/>
                </a:lnTo>
                <a:lnTo>
                  <a:pt x="6571" y="7205"/>
                </a:lnTo>
                <a:lnTo>
                  <a:pt x="6400" y="7303"/>
                </a:lnTo>
                <a:lnTo>
                  <a:pt x="6204" y="7425"/>
                </a:lnTo>
                <a:lnTo>
                  <a:pt x="6009" y="7498"/>
                </a:lnTo>
                <a:lnTo>
                  <a:pt x="5789" y="7571"/>
                </a:lnTo>
                <a:lnTo>
                  <a:pt x="5569" y="7596"/>
                </a:lnTo>
                <a:lnTo>
                  <a:pt x="5374" y="7620"/>
                </a:lnTo>
                <a:lnTo>
                  <a:pt x="5105" y="7596"/>
                </a:lnTo>
                <a:lnTo>
                  <a:pt x="4861" y="7522"/>
                </a:lnTo>
                <a:lnTo>
                  <a:pt x="4617" y="7425"/>
                </a:lnTo>
                <a:lnTo>
                  <a:pt x="4421" y="7254"/>
                </a:lnTo>
                <a:lnTo>
                  <a:pt x="4250" y="7058"/>
                </a:lnTo>
                <a:lnTo>
                  <a:pt x="4128" y="6839"/>
                </a:lnTo>
                <a:lnTo>
                  <a:pt x="4055" y="6619"/>
                </a:lnTo>
                <a:lnTo>
                  <a:pt x="3982" y="6399"/>
                </a:lnTo>
                <a:lnTo>
                  <a:pt x="3933" y="6204"/>
                </a:lnTo>
                <a:lnTo>
                  <a:pt x="3860" y="6008"/>
                </a:lnTo>
                <a:lnTo>
                  <a:pt x="3762" y="5813"/>
                </a:lnTo>
                <a:lnTo>
                  <a:pt x="3615" y="5617"/>
                </a:lnTo>
                <a:lnTo>
                  <a:pt x="3469" y="5495"/>
                </a:lnTo>
                <a:lnTo>
                  <a:pt x="3322" y="5398"/>
                </a:lnTo>
                <a:lnTo>
                  <a:pt x="3176" y="5324"/>
                </a:lnTo>
                <a:lnTo>
                  <a:pt x="3029" y="5275"/>
                </a:lnTo>
                <a:lnTo>
                  <a:pt x="2858" y="5251"/>
                </a:lnTo>
                <a:lnTo>
                  <a:pt x="2712" y="5251"/>
                </a:lnTo>
                <a:lnTo>
                  <a:pt x="2565" y="5275"/>
                </a:lnTo>
                <a:lnTo>
                  <a:pt x="2419" y="5324"/>
                </a:lnTo>
                <a:lnTo>
                  <a:pt x="2248" y="5373"/>
                </a:lnTo>
                <a:lnTo>
                  <a:pt x="2101" y="5446"/>
                </a:lnTo>
                <a:lnTo>
                  <a:pt x="1808" y="5642"/>
                </a:lnTo>
                <a:lnTo>
                  <a:pt x="1515" y="5886"/>
                </a:lnTo>
                <a:lnTo>
                  <a:pt x="1246" y="6155"/>
                </a:lnTo>
                <a:lnTo>
                  <a:pt x="978" y="6448"/>
                </a:lnTo>
                <a:lnTo>
                  <a:pt x="758" y="6765"/>
                </a:lnTo>
                <a:lnTo>
                  <a:pt x="538" y="7058"/>
                </a:lnTo>
                <a:lnTo>
                  <a:pt x="367" y="7327"/>
                </a:lnTo>
                <a:lnTo>
                  <a:pt x="99" y="7791"/>
                </a:lnTo>
                <a:lnTo>
                  <a:pt x="25" y="7938"/>
                </a:lnTo>
                <a:lnTo>
                  <a:pt x="1" y="8035"/>
                </a:lnTo>
                <a:lnTo>
                  <a:pt x="25" y="8231"/>
                </a:lnTo>
                <a:lnTo>
                  <a:pt x="74" y="8402"/>
                </a:lnTo>
                <a:lnTo>
                  <a:pt x="172" y="8597"/>
                </a:lnTo>
                <a:lnTo>
                  <a:pt x="294" y="8744"/>
                </a:lnTo>
                <a:lnTo>
                  <a:pt x="587" y="9012"/>
                </a:lnTo>
                <a:lnTo>
                  <a:pt x="880" y="9256"/>
                </a:lnTo>
                <a:lnTo>
                  <a:pt x="1417" y="9696"/>
                </a:lnTo>
                <a:lnTo>
                  <a:pt x="1906" y="10062"/>
                </a:lnTo>
                <a:lnTo>
                  <a:pt x="2101" y="10233"/>
                </a:lnTo>
                <a:lnTo>
                  <a:pt x="2297" y="10404"/>
                </a:lnTo>
                <a:lnTo>
                  <a:pt x="2419" y="10575"/>
                </a:lnTo>
                <a:lnTo>
                  <a:pt x="2541" y="10746"/>
                </a:lnTo>
                <a:lnTo>
                  <a:pt x="2590" y="10917"/>
                </a:lnTo>
                <a:lnTo>
                  <a:pt x="2590" y="11113"/>
                </a:lnTo>
                <a:lnTo>
                  <a:pt x="2541" y="11308"/>
                </a:lnTo>
                <a:lnTo>
                  <a:pt x="2443" y="11528"/>
                </a:lnTo>
                <a:lnTo>
                  <a:pt x="2272" y="11772"/>
                </a:lnTo>
                <a:lnTo>
                  <a:pt x="2004" y="12041"/>
                </a:lnTo>
                <a:lnTo>
                  <a:pt x="1833" y="12212"/>
                </a:lnTo>
                <a:lnTo>
                  <a:pt x="1637" y="12309"/>
                </a:lnTo>
                <a:lnTo>
                  <a:pt x="1417" y="12383"/>
                </a:lnTo>
                <a:lnTo>
                  <a:pt x="1222" y="12431"/>
                </a:lnTo>
                <a:lnTo>
                  <a:pt x="1002" y="12480"/>
                </a:lnTo>
                <a:lnTo>
                  <a:pt x="782" y="12578"/>
                </a:lnTo>
                <a:lnTo>
                  <a:pt x="587" y="12700"/>
                </a:lnTo>
                <a:lnTo>
                  <a:pt x="367" y="12871"/>
                </a:lnTo>
                <a:lnTo>
                  <a:pt x="196" y="13066"/>
                </a:lnTo>
                <a:lnTo>
                  <a:pt x="99" y="13286"/>
                </a:lnTo>
                <a:lnTo>
                  <a:pt x="25" y="13530"/>
                </a:lnTo>
                <a:lnTo>
                  <a:pt x="1" y="13799"/>
                </a:lnTo>
                <a:lnTo>
                  <a:pt x="25" y="14019"/>
                </a:lnTo>
                <a:lnTo>
                  <a:pt x="50" y="14239"/>
                </a:lnTo>
                <a:lnTo>
                  <a:pt x="123" y="14434"/>
                </a:lnTo>
                <a:lnTo>
                  <a:pt x="221" y="14654"/>
                </a:lnTo>
                <a:lnTo>
                  <a:pt x="318" y="14825"/>
                </a:lnTo>
                <a:lnTo>
                  <a:pt x="440" y="15020"/>
                </a:lnTo>
                <a:lnTo>
                  <a:pt x="563" y="15191"/>
                </a:lnTo>
                <a:lnTo>
                  <a:pt x="709" y="15362"/>
                </a:lnTo>
                <a:lnTo>
                  <a:pt x="880" y="15509"/>
                </a:lnTo>
                <a:lnTo>
                  <a:pt x="1051" y="15631"/>
                </a:lnTo>
                <a:lnTo>
                  <a:pt x="1246" y="15753"/>
                </a:lnTo>
                <a:lnTo>
                  <a:pt x="1442" y="15875"/>
                </a:lnTo>
                <a:lnTo>
                  <a:pt x="1637" y="15948"/>
                </a:lnTo>
                <a:lnTo>
                  <a:pt x="1857" y="16022"/>
                </a:lnTo>
                <a:lnTo>
                  <a:pt x="2052" y="16046"/>
                </a:lnTo>
                <a:lnTo>
                  <a:pt x="2272" y="16070"/>
                </a:lnTo>
                <a:lnTo>
                  <a:pt x="2541" y="16046"/>
                </a:lnTo>
                <a:lnTo>
                  <a:pt x="2785" y="15973"/>
                </a:lnTo>
                <a:lnTo>
                  <a:pt x="3005" y="15875"/>
                </a:lnTo>
                <a:lnTo>
                  <a:pt x="3200" y="15704"/>
                </a:lnTo>
                <a:lnTo>
                  <a:pt x="3371" y="15509"/>
                </a:lnTo>
                <a:lnTo>
                  <a:pt x="3493" y="15289"/>
                </a:lnTo>
                <a:lnTo>
                  <a:pt x="3567" y="15094"/>
                </a:lnTo>
                <a:lnTo>
                  <a:pt x="3615" y="14874"/>
                </a:lnTo>
                <a:lnTo>
                  <a:pt x="3689" y="14654"/>
                </a:lnTo>
                <a:lnTo>
                  <a:pt x="3762" y="14459"/>
                </a:lnTo>
                <a:lnTo>
                  <a:pt x="3860" y="14239"/>
                </a:lnTo>
                <a:lnTo>
                  <a:pt x="4031" y="14068"/>
                </a:lnTo>
                <a:lnTo>
                  <a:pt x="4299" y="13824"/>
                </a:lnTo>
                <a:lnTo>
                  <a:pt x="4544" y="13628"/>
                </a:lnTo>
                <a:lnTo>
                  <a:pt x="4763" y="13530"/>
                </a:lnTo>
                <a:lnTo>
                  <a:pt x="4959" y="13482"/>
                </a:lnTo>
                <a:lnTo>
                  <a:pt x="5154" y="13482"/>
                </a:lnTo>
                <a:lnTo>
                  <a:pt x="5325" y="13530"/>
                </a:lnTo>
                <a:lnTo>
                  <a:pt x="5496" y="13653"/>
                </a:lnTo>
                <a:lnTo>
                  <a:pt x="5667" y="13775"/>
                </a:lnTo>
                <a:lnTo>
                  <a:pt x="5838" y="13970"/>
                </a:lnTo>
                <a:lnTo>
                  <a:pt x="6009" y="14165"/>
                </a:lnTo>
                <a:lnTo>
                  <a:pt x="6375" y="14654"/>
                </a:lnTo>
                <a:lnTo>
                  <a:pt x="6815" y="15191"/>
                </a:lnTo>
                <a:lnTo>
                  <a:pt x="7059" y="15484"/>
                </a:lnTo>
                <a:lnTo>
                  <a:pt x="7328" y="15777"/>
                </a:lnTo>
                <a:lnTo>
                  <a:pt x="7474" y="15899"/>
                </a:lnTo>
                <a:lnTo>
                  <a:pt x="7670" y="15997"/>
                </a:lnTo>
                <a:lnTo>
                  <a:pt x="7841" y="16046"/>
                </a:lnTo>
                <a:lnTo>
                  <a:pt x="8036" y="16070"/>
                </a:lnTo>
                <a:lnTo>
                  <a:pt x="8134" y="16046"/>
                </a:lnTo>
                <a:lnTo>
                  <a:pt x="8280" y="15973"/>
                </a:lnTo>
                <a:lnTo>
                  <a:pt x="8744" y="15704"/>
                </a:lnTo>
                <a:lnTo>
                  <a:pt x="9013" y="15533"/>
                </a:lnTo>
                <a:lnTo>
                  <a:pt x="9306" y="15313"/>
                </a:lnTo>
                <a:lnTo>
                  <a:pt x="9623" y="15094"/>
                </a:lnTo>
                <a:lnTo>
                  <a:pt x="9917" y="14825"/>
                </a:lnTo>
                <a:lnTo>
                  <a:pt x="10185" y="14556"/>
                </a:lnTo>
                <a:lnTo>
                  <a:pt x="10429" y="14263"/>
                </a:lnTo>
                <a:lnTo>
                  <a:pt x="10625" y="13970"/>
                </a:lnTo>
                <a:lnTo>
                  <a:pt x="10698" y="13824"/>
                </a:lnTo>
                <a:lnTo>
                  <a:pt x="10747" y="13653"/>
                </a:lnTo>
                <a:lnTo>
                  <a:pt x="10796" y="13506"/>
                </a:lnTo>
                <a:lnTo>
                  <a:pt x="10820" y="13359"/>
                </a:lnTo>
                <a:lnTo>
                  <a:pt x="10820" y="13213"/>
                </a:lnTo>
                <a:lnTo>
                  <a:pt x="10796" y="13042"/>
                </a:lnTo>
                <a:lnTo>
                  <a:pt x="10747" y="12895"/>
                </a:lnTo>
                <a:lnTo>
                  <a:pt x="10674" y="12749"/>
                </a:lnTo>
                <a:lnTo>
                  <a:pt x="10576" y="12602"/>
                </a:lnTo>
                <a:lnTo>
                  <a:pt x="10454" y="12456"/>
                </a:lnTo>
                <a:lnTo>
                  <a:pt x="10258" y="12309"/>
                </a:lnTo>
                <a:lnTo>
                  <a:pt x="10063" y="12212"/>
                </a:lnTo>
                <a:lnTo>
                  <a:pt x="9868" y="12138"/>
                </a:lnTo>
                <a:lnTo>
                  <a:pt x="9648" y="12065"/>
                </a:lnTo>
                <a:lnTo>
                  <a:pt x="9428" y="12016"/>
                </a:lnTo>
                <a:lnTo>
                  <a:pt x="9208" y="11919"/>
                </a:lnTo>
                <a:lnTo>
                  <a:pt x="9013" y="11821"/>
                </a:lnTo>
                <a:lnTo>
                  <a:pt x="8818" y="11650"/>
                </a:lnTo>
                <a:lnTo>
                  <a:pt x="8647" y="11454"/>
                </a:lnTo>
                <a:lnTo>
                  <a:pt x="8549" y="11235"/>
                </a:lnTo>
                <a:lnTo>
                  <a:pt x="8476" y="10990"/>
                </a:lnTo>
                <a:lnTo>
                  <a:pt x="8451" y="10697"/>
                </a:lnTo>
                <a:lnTo>
                  <a:pt x="8476" y="10502"/>
                </a:lnTo>
                <a:lnTo>
                  <a:pt x="8500" y="10282"/>
                </a:lnTo>
                <a:lnTo>
                  <a:pt x="8573" y="10087"/>
                </a:lnTo>
                <a:lnTo>
                  <a:pt x="8647" y="9891"/>
                </a:lnTo>
                <a:lnTo>
                  <a:pt x="8744" y="9696"/>
                </a:lnTo>
                <a:lnTo>
                  <a:pt x="8866" y="9501"/>
                </a:lnTo>
                <a:lnTo>
                  <a:pt x="9013" y="9330"/>
                </a:lnTo>
                <a:lnTo>
                  <a:pt x="9159" y="9159"/>
                </a:lnTo>
                <a:lnTo>
                  <a:pt x="9330" y="9012"/>
                </a:lnTo>
                <a:lnTo>
                  <a:pt x="9501" y="8890"/>
                </a:lnTo>
                <a:lnTo>
                  <a:pt x="9672" y="8768"/>
                </a:lnTo>
                <a:lnTo>
                  <a:pt x="9868" y="8646"/>
                </a:lnTo>
                <a:lnTo>
                  <a:pt x="10063" y="8573"/>
                </a:lnTo>
                <a:lnTo>
                  <a:pt x="10283" y="8499"/>
                </a:lnTo>
                <a:lnTo>
                  <a:pt x="10503" y="8475"/>
                </a:lnTo>
                <a:lnTo>
                  <a:pt x="10698" y="8450"/>
                </a:lnTo>
                <a:lnTo>
                  <a:pt x="10967" y="8475"/>
                </a:lnTo>
                <a:lnTo>
                  <a:pt x="11211" y="8548"/>
                </a:lnTo>
                <a:lnTo>
                  <a:pt x="11455" y="8646"/>
                </a:lnTo>
                <a:lnTo>
                  <a:pt x="11651" y="8817"/>
                </a:lnTo>
                <a:lnTo>
                  <a:pt x="11822" y="9012"/>
                </a:lnTo>
                <a:lnTo>
                  <a:pt x="11944" y="9232"/>
                </a:lnTo>
                <a:lnTo>
                  <a:pt x="12017" y="9452"/>
                </a:lnTo>
                <a:lnTo>
                  <a:pt x="12090" y="9672"/>
                </a:lnTo>
                <a:lnTo>
                  <a:pt x="12139" y="9867"/>
                </a:lnTo>
                <a:lnTo>
                  <a:pt x="12212" y="10062"/>
                </a:lnTo>
                <a:lnTo>
                  <a:pt x="12310" y="10258"/>
                </a:lnTo>
                <a:lnTo>
                  <a:pt x="12457" y="10453"/>
                </a:lnTo>
                <a:lnTo>
                  <a:pt x="12603" y="10575"/>
                </a:lnTo>
                <a:lnTo>
                  <a:pt x="12750" y="10673"/>
                </a:lnTo>
                <a:lnTo>
                  <a:pt x="12896" y="10746"/>
                </a:lnTo>
                <a:lnTo>
                  <a:pt x="13043" y="10795"/>
                </a:lnTo>
                <a:lnTo>
                  <a:pt x="13214" y="10819"/>
                </a:lnTo>
                <a:lnTo>
                  <a:pt x="13360" y="10819"/>
                </a:lnTo>
                <a:lnTo>
                  <a:pt x="13507" y="10795"/>
                </a:lnTo>
                <a:lnTo>
                  <a:pt x="13653" y="10746"/>
                </a:lnTo>
                <a:lnTo>
                  <a:pt x="13824" y="10697"/>
                </a:lnTo>
                <a:lnTo>
                  <a:pt x="13971" y="10624"/>
                </a:lnTo>
                <a:lnTo>
                  <a:pt x="14264" y="10429"/>
                </a:lnTo>
                <a:lnTo>
                  <a:pt x="14557" y="10184"/>
                </a:lnTo>
                <a:lnTo>
                  <a:pt x="14826" y="9916"/>
                </a:lnTo>
                <a:lnTo>
                  <a:pt x="15094" y="9623"/>
                </a:lnTo>
                <a:lnTo>
                  <a:pt x="15314" y="9305"/>
                </a:lnTo>
                <a:lnTo>
                  <a:pt x="15534" y="9012"/>
                </a:lnTo>
                <a:lnTo>
                  <a:pt x="15705" y="8744"/>
                </a:lnTo>
                <a:lnTo>
                  <a:pt x="15973" y="8279"/>
                </a:lnTo>
                <a:lnTo>
                  <a:pt x="16047" y="8133"/>
                </a:lnTo>
                <a:lnTo>
                  <a:pt x="16071" y="8035"/>
                </a:lnTo>
                <a:lnTo>
                  <a:pt x="16047" y="7840"/>
                </a:lnTo>
                <a:lnTo>
                  <a:pt x="15998" y="7669"/>
                </a:lnTo>
                <a:lnTo>
                  <a:pt x="15900" y="7474"/>
                </a:lnTo>
                <a:lnTo>
                  <a:pt x="15778" y="7327"/>
                </a:lnTo>
                <a:lnTo>
                  <a:pt x="15485" y="7058"/>
                </a:lnTo>
                <a:lnTo>
                  <a:pt x="15192" y="6814"/>
                </a:lnTo>
                <a:lnTo>
                  <a:pt x="14655" y="6374"/>
                </a:lnTo>
                <a:lnTo>
                  <a:pt x="14166" y="6008"/>
                </a:lnTo>
                <a:lnTo>
                  <a:pt x="13971" y="5837"/>
                </a:lnTo>
                <a:lnTo>
                  <a:pt x="13775" y="5666"/>
                </a:lnTo>
                <a:lnTo>
                  <a:pt x="13653" y="5495"/>
                </a:lnTo>
                <a:lnTo>
                  <a:pt x="13531" y="5324"/>
                </a:lnTo>
                <a:lnTo>
                  <a:pt x="13482" y="5153"/>
                </a:lnTo>
                <a:lnTo>
                  <a:pt x="13482" y="4958"/>
                </a:lnTo>
                <a:lnTo>
                  <a:pt x="13531" y="4763"/>
                </a:lnTo>
                <a:lnTo>
                  <a:pt x="13629" y="4543"/>
                </a:lnTo>
                <a:lnTo>
                  <a:pt x="13800" y="4299"/>
                </a:lnTo>
                <a:lnTo>
                  <a:pt x="14068" y="4030"/>
                </a:lnTo>
                <a:lnTo>
                  <a:pt x="14239" y="3859"/>
                </a:lnTo>
                <a:lnTo>
                  <a:pt x="14435" y="3761"/>
                </a:lnTo>
                <a:lnTo>
                  <a:pt x="14655" y="3688"/>
                </a:lnTo>
                <a:lnTo>
                  <a:pt x="14850" y="3639"/>
                </a:lnTo>
                <a:lnTo>
                  <a:pt x="15070" y="3590"/>
                </a:lnTo>
                <a:lnTo>
                  <a:pt x="15290" y="3493"/>
                </a:lnTo>
                <a:lnTo>
                  <a:pt x="15485" y="3370"/>
                </a:lnTo>
                <a:lnTo>
                  <a:pt x="15705" y="3199"/>
                </a:lnTo>
                <a:lnTo>
                  <a:pt x="15876" y="3004"/>
                </a:lnTo>
                <a:lnTo>
                  <a:pt x="15973" y="2784"/>
                </a:lnTo>
                <a:lnTo>
                  <a:pt x="16047" y="2540"/>
                </a:lnTo>
                <a:lnTo>
                  <a:pt x="16071" y="2271"/>
                </a:lnTo>
                <a:lnTo>
                  <a:pt x="16047" y="2052"/>
                </a:lnTo>
                <a:lnTo>
                  <a:pt x="16022" y="1832"/>
                </a:lnTo>
                <a:lnTo>
                  <a:pt x="15949" y="1636"/>
                </a:lnTo>
                <a:lnTo>
                  <a:pt x="15851" y="1417"/>
                </a:lnTo>
                <a:lnTo>
                  <a:pt x="15754" y="1246"/>
                </a:lnTo>
                <a:lnTo>
                  <a:pt x="15632" y="1050"/>
                </a:lnTo>
                <a:lnTo>
                  <a:pt x="15509" y="879"/>
                </a:lnTo>
                <a:lnTo>
                  <a:pt x="15363" y="708"/>
                </a:lnTo>
                <a:lnTo>
                  <a:pt x="15192" y="562"/>
                </a:lnTo>
                <a:lnTo>
                  <a:pt x="15021" y="440"/>
                </a:lnTo>
                <a:lnTo>
                  <a:pt x="14826" y="318"/>
                </a:lnTo>
                <a:lnTo>
                  <a:pt x="14630" y="195"/>
                </a:lnTo>
                <a:lnTo>
                  <a:pt x="14435" y="122"/>
                </a:lnTo>
                <a:lnTo>
                  <a:pt x="14215" y="49"/>
                </a:lnTo>
                <a:lnTo>
                  <a:pt x="14020" y="24"/>
                </a:lnTo>
                <a:lnTo>
                  <a:pt x="13800" y="0"/>
                </a:lnTo>
                <a:lnTo>
                  <a:pt x="13531" y="24"/>
                </a:lnTo>
                <a:lnTo>
                  <a:pt x="13287" y="98"/>
                </a:lnTo>
                <a:lnTo>
                  <a:pt x="13067" y="195"/>
                </a:lnTo>
                <a:lnTo>
                  <a:pt x="12872" y="366"/>
                </a:lnTo>
                <a:lnTo>
                  <a:pt x="12701" y="562"/>
                </a:lnTo>
                <a:lnTo>
                  <a:pt x="12579" y="782"/>
                </a:lnTo>
                <a:lnTo>
                  <a:pt x="12505" y="977"/>
                </a:lnTo>
                <a:lnTo>
                  <a:pt x="12457" y="1197"/>
                </a:lnTo>
                <a:lnTo>
                  <a:pt x="12383" y="1417"/>
                </a:lnTo>
                <a:lnTo>
                  <a:pt x="12310" y="1612"/>
                </a:lnTo>
                <a:lnTo>
                  <a:pt x="12212" y="1832"/>
                </a:lnTo>
                <a:lnTo>
                  <a:pt x="12041" y="2003"/>
                </a:lnTo>
                <a:lnTo>
                  <a:pt x="11773" y="2271"/>
                </a:lnTo>
                <a:lnTo>
                  <a:pt x="11528" y="2442"/>
                </a:lnTo>
                <a:lnTo>
                  <a:pt x="11309" y="2540"/>
                </a:lnTo>
                <a:lnTo>
                  <a:pt x="11113" y="2589"/>
                </a:lnTo>
                <a:lnTo>
                  <a:pt x="10918" y="2589"/>
                </a:lnTo>
                <a:lnTo>
                  <a:pt x="10747" y="2540"/>
                </a:lnTo>
                <a:lnTo>
                  <a:pt x="10576" y="2418"/>
                </a:lnTo>
                <a:lnTo>
                  <a:pt x="10405" y="2296"/>
                </a:lnTo>
                <a:lnTo>
                  <a:pt x="10234" y="2100"/>
                </a:lnTo>
                <a:lnTo>
                  <a:pt x="10063" y="1905"/>
                </a:lnTo>
                <a:lnTo>
                  <a:pt x="9697" y="1417"/>
                </a:lnTo>
                <a:lnTo>
                  <a:pt x="9257" y="879"/>
                </a:lnTo>
                <a:lnTo>
                  <a:pt x="9013" y="586"/>
                </a:lnTo>
                <a:lnTo>
                  <a:pt x="8744" y="293"/>
                </a:lnTo>
                <a:lnTo>
                  <a:pt x="8598" y="171"/>
                </a:lnTo>
                <a:lnTo>
                  <a:pt x="8402" y="73"/>
                </a:lnTo>
                <a:lnTo>
                  <a:pt x="8231" y="24"/>
                </a:lnTo>
                <a:lnTo>
                  <a:pt x="8036" y="0"/>
                </a:lnTo>
                <a:close/>
              </a:path>
            </a:pathLst>
          </a:cu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3"/>
          <p:cNvSpPr txBox="1">
            <a:spLocks noGrp="1"/>
          </p:cNvSpPr>
          <p:nvPr>
            <p:ph type="title"/>
          </p:nvPr>
        </p:nvSpPr>
        <p:spPr>
          <a:xfrm>
            <a:off x="922000" y="891775"/>
            <a:ext cx="7065600" cy="85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Results View </a:t>
            </a:r>
            <a:r>
              <a:rPr lang="en" sz="2000">
                <a:solidFill>
                  <a:srgbClr val="FFB600"/>
                </a:solidFill>
              </a:rPr>
              <a:t>(Stage 4, cont’d.)</a:t>
            </a:r>
            <a:endParaRPr sz="2000">
              <a:solidFill>
                <a:srgbClr val="FFB600"/>
              </a:solidFill>
            </a:endParaRPr>
          </a:p>
        </p:txBody>
      </p:sp>
      <p:sp>
        <p:nvSpPr>
          <p:cNvPr id="161" name="Google Shape;161;p23"/>
          <p:cNvSpPr txBox="1">
            <a:spLocks noGrp="1"/>
          </p:cNvSpPr>
          <p:nvPr>
            <p:ph type="body" idx="1"/>
          </p:nvPr>
        </p:nvSpPr>
        <p:spPr>
          <a:xfrm>
            <a:off x="922000" y="1887378"/>
            <a:ext cx="3543300" cy="30276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endParaRPr/>
          </a:p>
          <a:p>
            <a:pPr marL="0" lvl="0" indent="0" algn="l" rtl="0">
              <a:spcBef>
                <a:spcPts val="600"/>
              </a:spcBef>
              <a:spcAft>
                <a:spcPts val="0"/>
              </a:spcAft>
              <a:buNone/>
            </a:pPr>
            <a:r>
              <a:rPr lang="en" b="1">
                <a:latin typeface="Raleway"/>
                <a:ea typeface="Raleway"/>
                <a:cs typeface="Raleway"/>
                <a:sym typeface="Raleway"/>
              </a:rPr>
              <a:t>LABOR STRIKE COVERAGE, </a:t>
            </a:r>
            <a:r>
              <a:rPr lang="en" b="1">
                <a:solidFill>
                  <a:srgbClr val="FFB600"/>
                </a:solidFill>
                <a:latin typeface="Raleway"/>
                <a:ea typeface="Raleway"/>
                <a:cs typeface="Raleway"/>
                <a:sym typeface="Raleway"/>
              </a:rPr>
              <a:t>1880-1900</a:t>
            </a:r>
            <a:endParaRPr b="1">
              <a:solidFill>
                <a:srgbClr val="FFB600"/>
              </a:solidFill>
              <a:latin typeface="Raleway"/>
              <a:ea typeface="Raleway"/>
              <a:cs typeface="Raleway"/>
              <a:sym typeface="Raleway"/>
            </a:endParaRPr>
          </a:p>
          <a:p>
            <a:pPr marL="0" lvl="0" indent="0" algn="l" rtl="0">
              <a:spcBef>
                <a:spcPts val="600"/>
              </a:spcBef>
              <a:spcAft>
                <a:spcPts val="0"/>
              </a:spcAft>
              <a:buNone/>
            </a:pPr>
            <a:r>
              <a:rPr lang="en" u="sng">
                <a:solidFill>
                  <a:schemeClr val="hlink"/>
                </a:solidFill>
                <a:hlinkClick r:id="rId3"/>
              </a:rPr>
              <a:t>https://voyant-tools.org/?corpus=c594d59f1a85bef9ec4e76e3e879f1f7</a:t>
            </a:r>
            <a:endParaRPr/>
          </a:p>
        </p:txBody>
      </p:sp>
      <p:sp>
        <p:nvSpPr>
          <p:cNvPr id="162" name="Google Shape;162;p23"/>
          <p:cNvSpPr txBox="1">
            <a:spLocks noGrp="1"/>
          </p:cNvSpPr>
          <p:nvPr>
            <p:ph type="body" idx="2"/>
          </p:nvPr>
        </p:nvSpPr>
        <p:spPr>
          <a:xfrm>
            <a:off x="4678675" y="1887375"/>
            <a:ext cx="3543300" cy="30276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endParaRPr/>
          </a:p>
          <a:p>
            <a:pPr marL="0" lvl="0" indent="0" algn="l" rtl="0">
              <a:spcBef>
                <a:spcPts val="600"/>
              </a:spcBef>
              <a:spcAft>
                <a:spcPts val="0"/>
              </a:spcAft>
              <a:buNone/>
            </a:pPr>
            <a:r>
              <a:rPr lang="en" b="1">
                <a:latin typeface="Raleway"/>
                <a:ea typeface="Raleway"/>
                <a:cs typeface="Raleway"/>
                <a:sym typeface="Raleway"/>
              </a:rPr>
              <a:t>LABOR STRIKE COVERAGE, </a:t>
            </a:r>
            <a:r>
              <a:rPr lang="en" b="1">
                <a:solidFill>
                  <a:srgbClr val="FFB600"/>
                </a:solidFill>
                <a:latin typeface="Raleway"/>
                <a:ea typeface="Raleway"/>
                <a:cs typeface="Raleway"/>
                <a:sym typeface="Raleway"/>
              </a:rPr>
              <a:t>1930-50</a:t>
            </a:r>
            <a:endParaRPr b="1">
              <a:solidFill>
                <a:srgbClr val="FFB600"/>
              </a:solidFill>
              <a:latin typeface="Raleway"/>
              <a:ea typeface="Raleway"/>
              <a:cs typeface="Raleway"/>
              <a:sym typeface="Raleway"/>
            </a:endParaRPr>
          </a:p>
          <a:p>
            <a:pPr marL="0" lvl="0" indent="0" algn="l" rtl="0">
              <a:spcBef>
                <a:spcPts val="600"/>
              </a:spcBef>
              <a:spcAft>
                <a:spcPts val="0"/>
              </a:spcAft>
              <a:buNone/>
            </a:pPr>
            <a:r>
              <a:rPr lang="en" u="sng">
                <a:solidFill>
                  <a:schemeClr val="hlink"/>
                </a:solidFill>
                <a:hlinkClick r:id="rId4"/>
              </a:rPr>
              <a:t>https://voyant-tools.org/?corpus=1f568ec61644b042cb699359a7930770</a:t>
            </a:r>
            <a:endParaRPr/>
          </a:p>
        </p:txBody>
      </p:sp>
      <p:sp>
        <p:nvSpPr>
          <p:cNvPr id="163" name="Google Shape;163;p23"/>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fld id="{00000000-1234-1234-1234-123412341234}" type="slidenum">
              <a:rPr lang="en"/>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4"/>
          <p:cNvSpPr txBox="1">
            <a:spLocks noGrp="1"/>
          </p:cNvSpPr>
          <p:nvPr>
            <p:ph type="body" idx="1"/>
          </p:nvPr>
        </p:nvSpPr>
        <p:spPr>
          <a:xfrm>
            <a:off x="922000" y="2156975"/>
            <a:ext cx="3543300" cy="27045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1600" b="1"/>
              <a:t>Use statistical results to uncover verbal or textual patterns that may help focus close reading analysis/interpretation of specific articles. </a:t>
            </a:r>
            <a:endParaRPr sz="1600" b="1"/>
          </a:p>
          <a:p>
            <a:pPr marL="0" lvl="0" indent="0" algn="l" rtl="0">
              <a:spcBef>
                <a:spcPts val="600"/>
              </a:spcBef>
              <a:spcAft>
                <a:spcPts val="0"/>
              </a:spcAft>
              <a:buNone/>
            </a:pPr>
            <a:endParaRPr sz="1600" b="1"/>
          </a:p>
          <a:p>
            <a:pPr marL="0" lvl="0" indent="0" algn="l" rtl="0">
              <a:spcBef>
                <a:spcPts val="600"/>
              </a:spcBef>
              <a:spcAft>
                <a:spcPts val="0"/>
              </a:spcAft>
              <a:buNone/>
            </a:pPr>
            <a:r>
              <a:rPr lang="en" sz="1600" b="1"/>
              <a:t>Students can see trends in a set of texts even when they’ve only read a small portion of them.</a:t>
            </a:r>
            <a:endParaRPr sz="1600"/>
          </a:p>
        </p:txBody>
      </p:sp>
      <p:sp>
        <p:nvSpPr>
          <p:cNvPr id="169" name="Google Shape;169;p24"/>
          <p:cNvSpPr txBox="1">
            <a:spLocks noGrp="1"/>
          </p:cNvSpPr>
          <p:nvPr>
            <p:ph type="title"/>
          </p:nvPr>
        </p:nvSpPr>
        <p:spPr>
          <a:xfrm>
            <a:off x="922000" y="511525"/>
            <a:ext cx="6866100" cy="179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5000">
                <a:solidFill>
                  <a:srgbClr val="FFB600"/>
                </a:solidFill>
              </a:rPr>
              <a:t>Stage 5:</a:t>
            </a:r>
            <a:r>
              <a:rPr lang="en" sz="5000"/>
              <a:t> Close Reading Analysis</a:t>
            </a:r>
            <a:endParaRPr sz="5000"/>
          </a:p>
        </p:txBody>
      </p:sp>
      <p:sp>
        <p:nvSpPr>
          <p:cNvPr id="170" name="Google Shape;170;p24"/>
          <p:cNvSpPr txBox="1">
            <a:spLocks noGrp="1"/>
          </p:cNvSpPr>
          <p:nvPr>
            <p:ph type="body" idx="2"/>
          </p:nvPr>
        </p:nvSpPr>
        <p:spPr>
          <a:xfrm>
            <a:off x="5367500" y="2861425"/>
            <a:ext cx="2546700" cy="16185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1600"/>
              <a:t>This stage asks students to think about the reporting of events as well as the events themselves.</a:t>
            </a:r>
            <a:endParaRPr sz="1600"/>
          </a:p>
        </p:txBody>
      </p:sp>
      <p:sp>
        <p:nvSpPr>
          <p:cNvPr id="171" name="Google Shape;171;p24"/>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13</a:t>
            </a:fld>
            <a:endParaRPr/>
          </a:p>
        </p:txBody>
      </p:sp>
      <p:sp>
        <p:nvSpPr>
          <p:cNvPr id="172" name="Google Shape;172;p24"/>
          <p:cNvSpPr/>
          <p:nvPr/>
        </p:nvSpPr>
        <p:spPr>
          <a:xfrm>
            <a:off x="8055177" y="292676"/>
            <a:ext cx="796167" cy="796157"/>
          </a:xfrm>
          <a:custGeom>
            <a:avLst/>
            <a:gdLst/>
            <a:ahLst/>
            <a:cxnLst/>
            <a:rect l="l" t="t" r="r" b="b"/>
            <a:pathLst>
              <a:path w="16072" h="16071" extrusionOk="0">
                <a:moveTo>
                  <a:pt x="8036" y="0"/>
                </a:moveTo>
                <a:lnTo>
                  <a:pt x="7938" y="24"/>
                </a:lnTo>
                <a:lnTo>
                  <a:pt x="7792" y="98"/>
                </a:lnTo>
                <a:lnTo>
                  <a:pt x="7328" y="366"/>
                </a:lnTo>
                <a:lnTo>
                  <a:pt x="7059" y="537"/>
                </a:lnTo>
                <a:lnTo>
                  <a:pt x="6766" y="757"/>
                </a:lnTo>
                <a:lnTo>
                  <a:pt x="6448" y="977"/>
                </a:lnTo>
                <a:lnTo>
                  <a:pt x="6155" y="1246"/>
                </a:lnTo>
                <a:lnTo>
                  <a:pt x="5887" y="1514"/>
                </a:lnTo>
                <a:lnTo>
                  <a:pt x="5643" y="1807"/>
                </a:lnTo>
                <a:lnTo>
                  <a:pt x="5447" y="2100"/>
                </a:lnTo>
                <a:lnTo>
                  <a:pt x="5374" y="2247"/>
                </a:lnTo>
                <a:lnTo>
                  <a:pt x="5325" y="2418"/>
                </a:lnTo>
                <a:lnTo>
                  <a:pt x="5276" y="2564"/>
                </a:lnTo>
                <a:lnTo>
                  <a:pt x="5252" y="2711"/>
                </a:lnTo>
                <a:lnTo>
                  <a:pt x="5252" y="2858"/>
                </a:lnTo>
                <a:lnTo>
                  <a:pt x="5276" y="3029"/>
                </a:lnTo>
                <a:lnTo>
                  <a:pt x="5325" y="3175"/>
                </a:lnTo>
                <a:lnTo>
                  <a:pt x="5398" y="3322"/>
                </a:lnTo>
                <a:lnTo>
                  <a:pt x="5496" y="3468"/>
                </a:lnTo>
                <a:lnTo>
                  <a:pt x="5618" y="3615"/>
                </a:lnTo>
                <a:lnTo>
                  <a:pt x="5814" y="3761"/>
                </a:lnTo>
                <a:lnTo>
                  <a:pt x="6009" y="3859"/>
                </a:lnTo>
                <a:lnTo>
                  <a:pt x="6204" y="3957"/>
                </a:lnTo>
                <a:lnTo>
                  <a:pt x="6424" y="4005"/>
                </a:lnTo>
                <a:lnTo>
                  <a:pt x="6644" y="4054"/>
                </a:lnTo>
                <a:lnTo>
                  <a:pt x="6864" y="4152"/>
                </a:lnTo>
                <a:lnTo>
                  <a:pt x="7059" y="4250"/>
                </a:lnTo>
                <a:lnTo>
                  <a:pt x="7254" y="4421"/>
                </a:lnTo>
                <a:lnTo>
                  <a:pt x="7425" y="4616"/>
                </a:lnTo>
                <a:lnTo>
                  <a:pt x="7523" y="4836"/>
                </a:lnTo>
                <a:lnTo>
                  <a:pt x="7596" y="5080"/>
                </a:lnTo>
                <a:lnTo>
                  <a:pt x="7621" y="5373"/>
                </a:lnTo>
                <a:lnTo>
                  <a:pt x="7596" y="5569"/>
                </a:lnTo>
                <a:lnTo>
                  <a:pt x="7572" y="5788"/>
                </a:lnTo>
                <a:lnTo>
                  <a:pt x="7499" y="5984"/>
                </a:lnTo>
                <a:lnTo>
                  <a:pt x="7425" y="6179"/>
                </a:lnTo>
                <a:lnTo>
                  <a:pt x="7328" y="6374"/>
                </a:lnTo>
                <a:lnTo>
                  <a:pt x="7206" y="6570"/>
                </a:lnTo>
                <a:lnTo>
                  <a:pt x="7059" y="6741"/>
                </a:lnTo>
                <a:lnTo>
                  <a:pt x="6913" y="6912"/>
                </a:lnTo>
                <a:lnTo>
                  <a:pt x="6742" y="7058"/>
                </a:lnTo>
                <a:lnTo>
                  <a:pt x="6571" y="7205"/>
                </a:lnTo>
                <a:lnTo>
                  <a:pt x="6400" y="7303"/>
                </a:lnTo>
                <a:lnTo>
                  <a:pt x="6204" y="7425"/>
                </a:lnTo>
                <a:lnTo>
                  <a:pt x="6009" y="7498"/>
                </a:lnTo>
                <a:lnTo>
                  <a:pt x="5789" y="7571"/>
                </a:lnTo>
                <a:lnTo>
                  <a:pt x="5569" y="7596"/>
                </a:lnTo>
                <a:lnTo>
                  <a:pt x="5374" y="7620"/>
                </a:lnTo>
                <a:lnTo>
                  <a:pt x="5105" y="7596"/>
                </a:lnTo>
                <a:lnTo>
                  <a:pt x="4861" y="7522"/>
                </a:lnTo>
                <a:lnTo>
                  <a:pt x="4617" y="7425"/>
                </a:lnTo>
                <a:lnTo>
                  <a:pt x="4421" y="7254"/>
                </a:lnTo>
                <a:lnTo>
                  <a:pt x="4250" y="7058"/>
                </a:lnTo>
                <a:lnTo>
                  <a:pt x="4128" y="6839"/>
                </a:lnTo>
                <a:lnTo>
                  <a:pt x="4055" y="6619"/>
                </a:lnTo>
                <a:lnTo>
                  <a:pt x="3982" y="6399"/>
                </a:lnTo>
                <a:lnTo>
                  <a:pt x="3933" y="6204"/>
                </a:lnTo>
                <a:lnTo>
                  <a:pt x="3860" y="6008"/>
                </a:lnTo>
                <a:lnTo>
                  <a:pt x="3762" y="5813"/>
                </a:lnTo>
                <a:lnTo>
                  <a:pt x="3615" y="5617"/>
                </a:lnTo>
                <a:lnTo>
                  <a:pt x="3469" y="5495"/>
                </a:lnTo>
                <a:lnTo>
                  <a:pt x="3322" y="5398"/>
                </a:lnTo>
                <a:lnTo>
                  <a:pt x="3176" y="5324"/>
                </a:lnTo>
                <a:lnTo>
                  <a:pt x="3029" y="5275"/>
                </a:lnTo>
                <a:lnTo>
                  <a:pt x="2858" y="5251"/>
                </a:lnTo>
                <a:lnTo>
                  <a:pt x="2712" y="5251"/>
                </a:lnTo>
                <a:lnTo>
                  <a:pt x="2565" y="5275"/>
                </a:lnTo>
                <a:lnTo>
                  <a:pt x="2419" y="5324"/>
                </a:lnTo>
                <a:lnTo>
                  <a:pt x="2248" y="5373"/>
                </a:lnTo>
                <a:lnTo>
                  <a:pt x="2101" y="5446"/>
                </a:lnTo>
                <a:lnTo>
                  <a:pt x="1808" y="5642"/>
                </a:lnTo>
                <a:lnTo>
                  <a:pt x="1515" y="5886"/>
                </a:lnTo>
                <a:lnTo>
                  <a:pt x="1246" y="6155"/>
                </a:lnTo>
                <a:lnTo>
                  <a:pt x="978" y="6448"/>
                </a:lnTo>
                <a:lnTo>
                  <a:pt x="758" y="6765"/>
                </a:lnTo>
                <a:lnTo>
                  <a:pt x="538" y="7058"/>
                </a:lnTo>
                <a:lnTo>
                  <a:pt x="367" y="7327"/>
                </a:lnTo>
                <a:lnTo>
                  <a:pt x="99" y="7791"/>
                </a:lnTo>
                <a:lnTo>
                  <a:pt x="25" y="7938"/>
                </a:lnTo>
                <a:lnTo>
                  <a:pt x="1" y="8035"/>
                </a:lnTo>
                <a:lnTo>
                  <a:pt x="25" y="8231"/>
                </a:lnTo>
                <a:lnTo>
                  <a:pt x="74" y="8402"/>
                </a:lnTo>
                <a:lnTo>
                  <a:pt x="172" y="8597"/>
                </a:lnTo>
                <a:lnTo>
                  <a:pt x="294" y="8744"/>
                </a:lnTo>
                <a:lnTo>
                  <a:pt x="587" y="9012"/>
                </a:lnTo>
                <a:lnTo>
                  <a:pt x="880" y="9256"/>
                </a:lnTo>
                <a:lnTo>
                  <a:pt x="1417" y="9696"/>
                </a:lnTo>
                <a:lnTo>
                  <a:pt x="1906" y="10062"/>
                </a:lnTo>
                <a:lnTo>
                  <a:pt x="2101" y="10233"/>
                </a:lnTo>
                <a:lnTo>
                  <a:pt x="2297" y="10404"/>
                </a:lnTo>
                <a:lnTo>
                  <a:pt x="2419" y="10575"/>
                </a:lnTo>
                <a:lnTo>
                  <a:pt x="2541" y="10746"/>
                </a:lnTo>
                <a:lnTo>
                  <a:pt x="2590" y="10917"/>
                </a:lnTo>
                <a:lnTo>
                  <a:pt x="2590" y="11113"/>
                </a:lnTo>
                <a:lnTo>
                  <a:pt x="2541" y="11308"/>
                </a:lnTo>
                <a:lnTo>
                  <a:pt x="2443" y="11528"/>
                </a:lnTo>
                <a:lnTo>
                  <a:pt x="2272" y="11772"/>
                </a:lnTo>
                <a:lnTo>
                  <a:pt x="2004" y="12041"/>
                </a:lnTo>
                <a:lnTo>
                  <a:pt x="1833" y="12212"/>
                </a:lnTo>
                <a:lnTo>
                  <a:pt x="1637" y="12309"/>
                </a:lnTo>
                <a:lnTo>
                  <a:pt x="1417" y="12383"/>
                </a:lnTo>
                <a:lnTo>
                  <a:pt x="1222" y="12431"/>
                </a:lnTo>
                <a:lnTo>
                  <a:pt x="1002" y="12480"/>
                </a:lnTo>
                <a:lnTo>
                  <a:pt x="782" y="12578"/>
                </a:lnTo>
                <a:lnTo>
                  <a:pt x="587" y="12700"/>
                </a:lnTo>
                <a:lnTo>
                  <a:pt x="367" y="12871"/>
                </a:lnTo>
                <a:lnTo>
                  <a:pt x="196" y="13066"/>
                </a:lnTo>
                <a:lnTo>
                  <a:pt x="99" y="13286"/>
                </a:lnTo>
                <a:lnTo>
                  <a:pt x="25" y="13530"/>
                </a:lnTo>
                <a:lnTo>
                  <a:pt x="1" y="13799"/>
                </a:lnTo>
                <a:lnTo>
                  <a:pt x="25" y="14019"/>
                </a:lnTo>
                <a:lnTo>
                  <a:pt x="50" y="14239"/>
                </a:lnTo>
                <a:lnTo>
                  <a:pt x="123" y="14434"/>
                </a:lnTo>
                <a:lnTo>
                  <a:pt x="221" y="14654"/>
                </a:lnTo>
                <a:lnTo>
                  <a:pt x="318" y="14825"/>
                </a:lnTo>
                <a:lnTo>
                  <a:pt x="440" y="15020"/>
                </a:lnTo>
                <a:lnTo>
                  <a:pt x="563" y="15191"/>
                </a:lnTo>
                <a:lnTo>
                  <a:pt x="709" y="15362"/>
                </a:lnTo>
                <a:lnTo>
                  <a:pt x="880" y="15509"/>
                </a:lnTo>
                <a:lnTo>
                  <a:pt x="1051" y="15631"/>
                </a:lnTo>
                <a:lnTo>
                  <a:pt x="1246" y="15753"/>
                </a:lnTo>
                <a:lnTo>
                  <a:pt x="1442" y="15875"/>
                </a:lnTo>
                <a:lnTo>
                  <a:pt x="1637" y="15948"/>
                </a:lnTo>
                <a:lnTo>
                  <a:pt x="1857" y="16022"/>
                </a:lnTo>
                <a:lnTo>
                  <a:pt x="2052" y="16046"/>
                </a:lnTo>
                <a:lnTo>
                  <a:pt x="2272" y="16070"/>
                </a:lnTo>
                <a:lnTo>
                  <a:pt x="2541" y="16046"/>
                </a:lnTo>
                <a:lnTo>
                  <a:pt x="2785" y="15973"/>
                </a:lnTo>
                <a:lnTo>
                  <a:pt x="3005" y="15875"/>
                </a:lnTo>
                <a:lnTo>
                  <a:pt x="3200" y="15704"/>
                </a:lnTo>
                <a:lnTo>
                  <a:pt x="3371" y="15509"/>
                </a:lnTo>
                <a:lnTo>
                  <a:pt x="3493" y="15289"/>
                </a:lnTo>
                <a:lnTo>
                  <a:pt x="3567" y="15094"/>
                </a:lnTo>
                <a:lnTo>
                  <a:pt x="3615" y="14874"/>
                </a:lnTo>
                <a:lnTo>
                  <a:pt x="3689" y="14654"/>
                </a:lnTo>
                <a:lnTo>
                  <a:pt x="3762" y="14459"/>
                </a:lnTo>
                <a:lnTo>
                  <a:pt x="3860" y="14239"/>
                </a:lnTo>
                <a:lnTo>
                  <a:pt x="4031" y="14068"/>
                </a:lnTo>
                <a:lnTo>
                  <a:pt x="4299" y="13824"/>
                </a:lnTo>
                <a:lnTo>
                  <a:pt x="4544" y="13628"/>
                </a:lnTo>
                <a:lnTo>
                  <a:pt x="4763" y="13530"/>
                </a:lnTo>
                <a:lnTo>
                  <a:pt x="4959" y="13482"/>
                </a:lnTo>
                <a:lnTo>
                  <a:pt x="5154" y="13482"/>
                </a:lnTo>
                <a:lnTo>
                  <a:pt x="5325" y="13530"/>
                </a:lnTo>
                <a:lnTo>
                  <a:pt x="5496" y="13653"/>
                </a:lnTo>
                <a:lnTo>
                  <a:pt x="5667" y="13775"/>
                </a:lnTo>
                <a:lnTo>
                  <a:pt x="5838" y="13970"/>
                </a:lnTo>
                <a:lnTo>
                  <a:pt x="6009" y="14165"/>
                </a:lnTo>
                <a:lnTo>
                  <a:pt x="6375" y="14654"/>
                </a:lnTo>
                <a:lnTo>
                  <a:pt x="6815" y="15191"/>
                </a:lnTo>
                <a:lnTo>
                  <a:pt x="7059" y="15484"/>
                </a:lnTo>
                <a:lnTo>
                  <a:pt x="7328" y="15777"/>
                </a:lnTo>
                <a:lnTo>
                  <a:pt x="7474" y="15899"/>
                </a:lnTo>
                <a:lnTo>
                  <a:pt x="7670" y="15997"/>
                </a:lnTo>
                <a:lnTo>
                  <a:pt x="7841" y="16046"/>
                </a:lnTo>
                <a:lnTo>
                  <a:pt x="8036" y="16070"/>
                </a:lnTo>
                <a:lnTo>
                  <a:pt x="8134" y="16046"/>
                </a:lnTo>
                <a:lnTo>
                  <a:pt x="8280" y="15973"/>
                </a:lnTo>
                <a:lnTo>
                  <a:pt x="8744" y="15704"/>
                </a:lnTo>
                <a:lnTo>
                  <a:pt x="9013" y="15533"/>
                </a:lnTo>
                <a:lnTo>
                  <a:pt x="9306" y="15313"/>
                </a:lnTo>
                <a:lnTo>
                  <a:pt x="9623" y="15094"/>
                </a:lnTo>
                <a:lnTo>
                  <a:pt x="9917" y="14825"/>
                </a:lnTo>
                <a:lnTo>
                  <a:pt x="10185" y="14556"/>
                </a:lnTo>
                <a:lnTo>
                  <a:pt x="10429" y="14263"/>
                </a:lnTo>
                <a:lnTo>
                  <a:pt x="10625" y="13970"/>
                </a:lnTo>
                <a:lnTo>
                  <a:pt x="10698" y="13824"/>
                </a:lnTo>
                <a:lnTo>
                  <a:pt x="10747" y="13653"/>
                </a:lnTo>
                <a:lnTo>
                  <a:pt x="10796" y="13506"/>
                </a:lnTo>
                <a:lnTo>
                  <a:pt x="10820" y="13359"/>
                </a:lnTo>
                <a:lnTo>
                  <a:pt x="10820" y="13213"/>
                </a:lnTo>
                <a:lnTo>
                  <a:pt x="10796" y="13042"/>
                </a:lnTo>
                <a:lnTo>
                  <a:pt x="10747" y="12895"/>
                </a:lnTo>
                <a:lnTo>
                  <a:pt x="10674" y="12749"/>
                </a:lnTo>
                <a:lnTo>
                  <a:pt x="10576" y="12602"/>
                </a:lnTo>
                <a:lnTo>
                  <a:pt x="10454" y="12456"/>
                </a:lnTo>
                <a:lnTo>
                  <a:pt x="10258" y="12309"/>
                </a:lnTo>
                <a:lnTo>
                  <a:pt x="10063" y="12212"/>
                </a:lnTo>
                <a:lnTo>
                  <a:pt x="9868" y="12138"/>
                </a:lnTo>
                <a:lnTo>
                  <a:pt x="9648" y="12065"/>
                </a:lnTo>
                <a:lnTo>
                  <a:pt x="9428" y="12016"/>
                </a:lnTo>
                <a:lnTo>
                  <a:pt x="9208" y="11919"/>
                </a:lnTo>
                <a:lnTo>
                  <a:pt x="9013" y="11821"/>
                </a:lnTo>
                <a:lnTo>
                  <a:pt x="8818" y="11650"/>
                </a:lnTo>
                <a:lnTo>
                  <a:pt x="8647" y="11454"/>
                </a:lnTo>
                <a:lnTo>
                  <a:pt x="8549" y="11235"/>
                </a:lnTo>
                <a:lnTo>
                  <a:pt x="8476" y="10990"/>
                </a:lnTo>
                <a:lnTo>
                  <a:pt x="8451" y="10697"/>
                </a:lnTo>
                <a:lnTo>
                  <a:pt x="8476" y="10502"/>
                </a:lnTo>
                <a:lnTo>
                  <a:pt x="8500" y="10282"/>
                </a:lnTo>
                <a:lnTo>
                  <a:pt x="8573" y="10087"/>
                </a:lnTo>
                <a:lnTo>
                  <a:pt x="8647" y="9891"/>
                </a:lnTo>
                <a:lnTo>
                  <a:pt x="8744" y="9696"/>
                </a:lnTo>
                <a:lnTo>
                  <a:pt x="8866" y="9501"/>
                </a:lnTo>
                <a:lnTo>
                  <a:pt x="9013" y="9330"/>
                </a:lnTo>
                <a:lnTo>
                  <a:pt x="9159" y="9159"/>
                </a:lnTo>
                <a:lnTo>
                  <a:pt x="9330" y="9012"/>
                </a:lnTo>
                <a:lnTo>
                  <a:pt x="9501" y="8890"/>
                </a:lnTo>
                <a:lnTo>
                  <a:pt x="9672" y="8768"/>
                </a:lnTo>
                <a:lnTo>
                  <a:pt x="9868" y="8646"/>
                </a:lnTo>
                <a:lnTo>
                  <a:pt x="10063" y="8573"/>
                </a:lnTo>
                <a:lnTo>
                  <a:pt x="10283" y="8499"/>
                </a:lnTo>
                <a:lnTo>
                  <a:pt x="10503" y="8475"/>
                </a:lnTo>
                <a:lnTo>
                  <a:pt x="10698" y="8450"/>
                </a:lnTo>
                <a:lnTo>
                  <a:pt x="10967" y="8475"/>
                </a:lnTo>
                <a:lnTo>
                  <a:pt x="11211" y="8548"/>
                </a:lnTo>
                <a:lnTo>
                  <a:pt x="11455" y="8646"/>
                </a:lnTo>
                <a:lnTo>
                  <a:pt x="11651" y="8817"/>
                </a:lnTo>
                <a:lnTo>
                  <a:pt x="11822" y="9012"/>
                </a:lnTo>
                <a:lnTo>
                  <a:pt x="11944" y="9232"/>
                </a:lnTo>
                <a:lnTo>
                  <a:pt x="12017" y="9452"/>
                </a:lnTo>
                <a:lnTo>
                  <a:pt x="12090" y="9672"/>
                </a:lnTo>
                <a:lnTo>
                  <a:pt x="12139" y="9867"/>
                </a:lnTo>
                <a:lnTo>
                  <a:pt x="12212" y="10062"/>
                </a:lnTo>
                <a:lnTo>
                  <a:pt x="12310" y="10258"/>
                </a:lnTo>
                <a:lnTo>
                  <a:pt x="12457" y="10453"/>
                </a:lnTo>
                <a:lnTo>
                  <a:pt x="12603" y="10575"/>
                </a:lnTo>
                <a:lnTo>
                  <a:pt x="12750" y="10673"/>
                </a:lnTo>
                <a:lnTo>
                  <a:pt x="12896" y="10746"/>
                </a:lnTo>
                <a:lnTo>
                  <a:pt x="13043" y="10795"/>
                </a:lnTo>
                <a:lnTo>
                  <a:pt x="13214" y="10819"/>
                </a:lnTo>
                <a:lnTo>
                  <a:pt x="13360" y="10819"/>
                </a:lnTo>
                <a:lnTo>
                  <a:pt x="13507" y="10795"/>
                </a:lnTo>
                <a:lnTo>
                  <a:pt x="13653" y="10746"/>
                </a:lnTo>
                <a:lnTo>
                  <a:pt x="13824" y="10697"/>
                </a:lnTo>
                <a:lnTo>
                  <a:pt x="13971" y="10624"/>
                </a:lnTo>
                <a:lnTo>
                  <a:pt x="14264" y="10429"/>
                </a:lnTo>
                <a:lnTo>
                  <a:pt x="14557" y="10184"/>
                </a:lnTo>
                <a:lnTo>
                  <a:pt x="14826" y="9916"/>
                </a:lnTo>
                <a:lnTo>
                  <a:pt x="15094" y="9623"/>
                </a:lnTo>
                <a:lnTo>
                  <a:pt x="15314" y="9305"/>
                </a:lnTo>
                <a:lnTo>
                  <a:pt x="15534" y="9012"/>
                </a:lnTo>
                <a:lnTo>
                  <a:pt x="15705" y="8744"/>
                </a:lnTo>
                <a:lnTo>
                  <a:pt x="15973" y="8279"/>
                </a:lnTo>
                <a:lnTo>
                  <a:pt x="16047" y="8133"/>
                </a:lnTo>
                <a:lnTo>
                  <a:pt x="16071" y="8035"/>
                </a:lnTo>
                <a:lnTo>
                  <a:pt x="16047" y="7840"/>
                </a:lnTo>
                <a:lnTo>
                  <a:pt x="15998" y="7669"/>
                </a:lnTo>
                <a:lnTo>
                  <a:pt x="15900" y="7474"/>
                </a:lnTo>
                <a:lnTo>
                  <a:pt x="15778" y="7327"/>
                </a:lnTo>
                <a:lnTo>
                  <a:pt x="15485" y="7058"/>
                </a:lnTo>
                <a:lnTo>
                  <a:pt x="15192" y="6814"/>
                </a:lnTo>
                <a:lnTo>
                  <a:pt x="14655" y="6374"/>
                </a:lnTo>
                <a:lnTo>
                  <a:pt x="14166" y="6008"/>
                </a:lnTo>
                <a:lnTo>
                  <a:pt x="13971" y="5837"/>
                </a:lnTo>
                <a:lnTo>
                  <a:pt x="13775" y="5666"/>
                </a:lnTo>
                <a:lnTo>
                  <a:pt x="13653" y="5495"/>
                </a:lnTo>
                <a:lnTo>
                  <a:pt x="13531" y="5324"/>
                </a:lnTo>
                <a:lnTo>
                  <a:pt x="13482" y="5153"/>
                </a:lnTo>
                <a:lnTo>
                  <a:pt x="13482" y="4958"/>
                </a:lnTo>
                <a:lnTo>
                  <a:pt x="13531" y="4763"/>
                </a:lnTo>
                <a:lnTo>
                  <a:pt x="13629" y="4543"/>
                </a:lnTo>
                <a:lnTo>
                  <a:pt x="13800" y="4299"/>
                </a:lnTo>
                <a:lnTo>
                  <a:pt x="14068" y="4030"/>
                </a:lnTo>
                <a:lnTo>
                  <a:pt x="14239" y="3859"/>
                </a:lnTo>
                <a:lnTo>
                  <a:pt x="14435" y="3761"/>
                </a:lnTo>
                <a:lnTo>
                  <a:pt x="14655" y="3688"/>
                </a:lnTo>
                <a:lnTo>
                  <a:pt x="14850" y="3639"/>
                </a:lnTo>
                <a:lnTo>
                  <a:pt x="15070" y="3590"/>
                </a:lnTo>
                <a:lnTo>
                  <a:pt x="15290" y="3493"/>
                </a:lnTo>
                <a:lnTo>
                  <a:pt x="15485" y="3370"/>
                </a:lnTo>
                <a:lnTo>
                  <a:pt x="15705" y="3199"/>
                </a:lnTo>
                <a:lnTo>
                  <a:pt x="15876" y="3004"/>
                </a:lnTo>
                <a:lnTo>
                  <a:pt x="15973" y="2784"/>
                </a:lnTo>
                <a:lnTo>
                  <a:pt x="16047" y="2540"/>
                </a:lnTo>
                <a:lnTo>
                  <a:pt x="16071" y="2271"/>
                </a:lnTo>
                <a:lnTo>
                  <a:pt x="16047" y="2052"/>
                </a:lnTo>
                <a:lnTo>
                  <a:pt x="16022" y="1832"/>
                </a:lnTo>
                <a:lnTo>
                  <a:pt x="15949" y="1636"/>
                </a:lnTo>
                <a:lnTo>
                  <a:pt x="15851" y="1417"/>
                </a:lnTo>
                <a:lnTo>
                  <a:pt x="15754" y="1246"/>
                </a:lnTo>
                <a:lnTo>
                  <a:pt x="15632" y="1050"/>
                </a:lnTo>
                <a:lnTo>
                  <a:pt x="15509" y="879"/>
                </a:lnTo>
                <a:lnTo>
                  <a:pt x="15363" y="708"/>
                </a:lnTo>
                <a:lnTo>
                  <a:pt x="15192" y="562"/>
                </a:lnTo>
                <a:lnTo>
                  <a:pt x="15021" y="440"/>
                </a:lnTo>
                <a:lnTo>
                  <a:pt x="14826" y="318"/>
                </a:lnTo>
                <a:lnTo>
                  <a:pt x="14630" y="195"/>
                </a:lnTo>
                <a:lnTo>
                  <a:pt x="14435" y="122"/>
                </a:lnTo>
                <a:lnTo>
                  <a:pt x="14215" y="49"/>
                </a:lnTo>
                <a:lnTo>
                  <a:pt x="14020" y="24"/>
                </a:lnTo>
                <a:lnTo>
                  <a:pt x="13800" y="0"/>
                </a:lnTo>
                <a:lnTo>
                  <a:pt x="13531" y="24"/>
                </a:lnTo>
                <a:lnTo>
                  <a:pt x="13287" y="98"/>
                </a:lnTo>
                <a:lnTo>
                  <a:pt x="13067" y="195"/>
                </a:lnTo>
                <a:lnTo>
                  <a:pt x="12872" y="366"/>
                </a:lnTo>
                <a:lnTo>
                  <a:pt x="12701" y="562"/>
                </a:lnTo>
                <a:lnTo>
                  <a:pt x="12579" y="782"/>
                </a:lnTo>
                <a:lnTo>
                  <a:pt x="12505" y="977"/>
                </a:lnTo>
                <a:lnTo>
                  <a:pt x="12457" y="1197"/>
                </a:lnTo>
                <a:lnTo>
                  <a:pt x="12383" y="1417"/>
                </a:lnTo>
                <a:lnTo>
                  <a:pt x="12310" y="1612"/>
                </a:lnTo>
                <a:lnTo>
                  <a:pt x="12212" y="1832"/>
                </a:lnTo>
                <a:lnTo>
                  <a:pt x="12041" y="2003"/>
                </a:lnTo>
                <a:lnTo>
                  <a:pt x="11773" y="2271"/>
                </a:lnTo>
                <a:lnTo>
                  <a:pt x="11528" y="2442"/>
                </a:lnTo>
                <a:lnTo>
                  <a:pt x="11309" y="2540"/>
                </a:lnTo>
                <a:lnTo>
                  <a:pt x="11113" y="2589"/>
                </a:lnTo>
                <a:lnTo>
                  <a:pt x="10918" y="2589"/>
                </a:lnTo>
                <a:lnTo>
                  <a:pt x="10747" y="2540"/>
                </a:lnTo>
                <a:lnTo>
                  <a:pt x="10576" y="2418"/>
                </a:lnTo>
                <a:lnTo>
                  <a:pt x="10405" y="2296"/>
                </a:lnTo>
                <a:lnTo>
                  <a:pt x="10234" y="2100"/>
                </a:lnTo>
                <a:lnTo>
                  <a:pt x="10063" y="1905"/>
                </a:lnTo>
                <a:lnTo>
                  <a:pt x="9697" y="1417"/>
                </a:lnTo>
                <a:lnTo>
                  <a:pt x="9257" y="879"/>
                </a:lnTo>
                <a:lnTo>
                  <a:pt x="9013" y="586"/>
                </a:lnTo>
                <a:lnTo>
                  <a:pt x="8744" y="293"/>
                </a:lnTo>
                <a:lnTo>
                  <a:pt x="8598" y="171"/>
                </a:lnTo>
                <a:lnTo>
                  <a:pt x="8402" y="73"/>
                </a:lnTo>
                <a:lnTo>
                  <a:pt x="8231" y="24"/>
                </a:lnTo>
                <a:lnTo>
                  <a:pt x="8036" y="0"/>
                </a:lnTo>
                <a:close/>
              </a:path>
            </a:pathLst>
          </a:cu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24"/>
          <p:cNvSpPr/>
          <p:nvPr/>
        </p:nvSpPr>
        <p:spPr>
          <a:xfrm>
            <a:off x="4430075" y="2861425"/>
            <a:ext cx="871200" cy="553200"/>
          </a:xfrm>
          <a:prstGeom prst="leftArrow">
            <a:avLst>
              <a:gd name="adj1" fmla="val 50000"/>
              <a:gd name="adj2" fmla="val 50000"/>
            </a:avLst>
          </a:prstGeom>
          <a:solidFill>
            <a:srgbClr val="FFB6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5"/>
          <p:cNvSpPr txBox="1">
            <a:spLocks noGrp="1"/>
          </p:cNvSpPr>
          <p:nvPr>
            <p:ph type="body" idx="1"/>
          </p:nvPr>
        </p:nvSpPr>
        <p:spPr>
          <a:xfrm>
            <a:off x="922000" y="2512400"/>
            <a:ext cx="3543300" cy="2006400"/>
          </a:xfrm>
          <a:prstGeom prst="rect">
            <a:avLst/>
          </a:prstGeom>
        </p:spPr>
        <p:txBody>
          <a:bodyPr spcFirstLastPara="1" wrap="square" lIns="91425" tIns="91425" rIns="91425" bIns="91425" anchor="t" anchorCtr="0">
            <a:noAutofit/>
          </a:bodyPr>
          <a:lstStyle/>
          <a:p>
            <a:pPr marL="0" lvl="0" indent="0" algn="ctr" rtl="0">
              <a:lnSpc>
                <a:spcPct val="115000"/>
              </a:lnSpc>
              <a:spcBef>
                <a:spcPts val="600"/>
              </a:spcBef>
              <a:spcAft>
                <a:spcPts val="0"/>
              </a:spcAft>
              <a:buNone/>
            </a:pPr>
            <a:r>
              <a:rPr lang="en" sz="1600" b="1"/>
              <a:t>Traditional Research Paper,</a:t>
            </a:r>
            <a:endParaRPr sz="1600" b="1"/>
          </a:p>
          <a:p>
            <a:pPr marL="0" lvl="0" indent="0" algn="ctr" rtl="0">
              <a:lnSpc>
                <a:spcPct val="115000"/>
              </a:lnSpc>
              <a:spcBef>
                <a:spcPts val="600"/>
              </a:spcBef>
              <a:spcAft>
                <a:spcPts val="0"/>
              </a:spcAft>
              <a:buClr>
                <a:schemeClr val="dk1"/>
              </a:buClr>
              <a:buSzPts val="1100"/>
              <a:buFont typeface="Arial"/>
              <a:buNone/>
            </a:pPr>
            <a:r>
              <a:rPr lang="en" sz="1600" b="1">
                <a:solidFill>
                  <a:schemeClr val="dk2"/>
                </a:solidFill>
              </a:rPr>
              <a:t>Presentation of Rough Findings </a:t>
            </a:r>
            <a:endParaRPr sz="1600" b="1">
              <a:solidFill>
                <a:schemeClr val="dk2"/>
              </a:solidFill>
            </a:endParaRPr>
          </a:p>
          <a:p>
            <a:pPr marL="0" lvl="0" indent="0" algn="ctr" rtl="0">
              <a:lnSpc>
                <a:spcPct val="115000"/>
              </a:lnSpc>
              <a:spcBef>
                <a:spcPts val="600"/>
              </a:spcBef>
              <a:spcAft>
                <a:spcPts val="0"/>
              </a:spcAft>
              <a:buNone/>
            </a:pPr>
            <a:r>
              <a:rPr lang="en" sz="1600" b="1">
                <a:solidFill>
                  <a:schemeClr val="dk2"/>
                </a:solidFill>
                <a:latin typeface="Raleway"/>
                <a:ea typeface="Raleway"/>
                <a:cs typeface="Raleway"/>
                <a:sym typeface="Raleway"/>
              </a:rPr>
              <a:t>Or</a:t>
            </a:r>
            <a:endParaRPr sz="1600" b="1">
              <a:solidFill>
                <a:schemeClr val="dk2"/>
              </a:solidFill>
              <a:latin typeface="Raleway"/>
              <a:ea typeface="Raleway"/>
              <a:cs typeface="Raleway"/>
              <a:sym typeface="Raleway"/>
            </a:endParaRPr>
          </a:p>
          <a:p>
            <a:pPr marL="0" lvl="0" indent="0" algn="ctr" rtl="0">
              <a:lnSpc>
                <a:spcPct val="115000"/>
              </a:lnSpc>
              <a:spcBef>
                <a:spcPts val="600"/>
              </a:spcBef>
              <a:spcAft>
                <a:spcPts val="0"/>
              </a:spcAft>
              <a:buClr>
                <a:schemeClr val="dk1"/>
              </a:buClr>
              <a:buSzPts val="1100"/>
              <a:buFont typeface="Arial"/>
              <a:buNone/>
            </a:pPr>
            <a:r>
              <a:rPr lang="en" sz="1600">
                <a:solidFill>
                  <a:schemeClr val="dk2"/>
                </a:solidFill>
              </a:rPr>
              <a:t>PowerPoint/Prezi/etc.multimedia screencast</a:t>
            </a:r>
            <a:endParaRPr sz="1600"/>
          </a:p>
          <a:p>
            <a:pPr marL="0" lvl="0" indent="0" algn="l" rtl="0">
              <a:spcBef>
                <a:spcPts val="600"/>
              </a:spcBef>
              <a:spcAft>
                <a:spcPts val="0"/>
              </a:spcAft>
              <a:buNone/>
            </a:pPr>
            <a:endParaRPr sz="1600"/>
          </a:p>
        </p:txBody>
      </p:sp>
      <p:sp>
        <p:nvSpPr>
          <p:cNvPr id="179" name="Google Shape;179;p25"/>
          <p:cNvSpPr txBox="1">
            <a:spLocks noGrp="1"/>
          </p:cNvSpPr>
          <p:nvPr>
            <p:ph type="title"/>
          </p:nvPr>
        </p:nvSpPr>
        <p:spPr>
          <a:xfrm>
            <a:off x="922000" y="719000"/>
            <a:ext cx="7580100" cy="179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5000">
                <a:solidFill>
                  <a:srgbClr val="FFB600"/>
                </a:solidFill>
              </a:rPr>
              <a:t>Stage 6:</a:t>
            </a:r>
            <a:r>
              <a:rPr lang="en" sz="5000"/>
              <a:t> Gather and Present Results</a:t>
            </a:r>
            <a:endParaRPr sz="5000"/>
          </a:p>
        </p:txBody>
      </p:sp>
      <p:sp>
        <p:nvSpPr>
          <p:cNvPr id="180" name="Google Shape;180;p25"/>
          <p:cNvSpPr txBox="1">
            <a:spLocks noGrp="1"/>
          </p:cNvSpPr>
          <p:nvPr>
            <p:ph type="body" idx="2"/>
          </p:nvPr>
        </p:nvSpPr>
        <p:spPr>
          <a:xfrm>
            <a:off x="5061100" y="2364350"/>
            <a:ext cx="3543300" cy="20709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Clr>
                <a:schemeClr val="dk1"/>
              </a:buClr>
              <a:buSzPts val="1100"/>
              <a:buFont typeface="Arial"/>
              <a:buNone/>
            </a:pPr>
            <a:r>
              <a:rPr lang="en" sz="1600">
                <a:solidFill>
                  <a:schemeClr val="dk2"/>
                </a:solidFill>
              </a:rPr>
              <a:t>Can focus on:</a:t>
            </a:r>
            <a:endParaRPr sz="1600">
              <a:solidFill>
                <a:schemeClr val="dk2"/>
              </a:solidFill>
            </a:endParaRPr>
          </a:p>
          <a:p>
            <a:pPr marL="457200" lvl="0" indent="-330200" algn="l" rtl="0">
              <a:spcBef>
                <a:spcPts val="600"/>
              </a:spcBef>
              <a:spcAft>
                <a:spcPts val="0"/>
              </a:spcAft>
              <a:buClr>
                <a:schemeClr val="dk2"/>
              </a:buClr>
              <a:buSzPts val="1600"/>
              <a:buChar char="●"/>
            </a:pPr>
            <a:r>
              <a:rPr lang="en" sz="1600">
                <a:solidFill>
                  <a:schemeClr val="dk2"/>
                </a:solidFill>
              </a:rPr>
              <a:t>Trends in use of specific words or rhetoric. </a:t>
            </a:r>
            <a:endParaRPr sz="1600">
              <a:solidFill>
                <a:schemeClr val="dk2"/>
              </a:solidFill>
            </a:endParaRPr>
          </a:p>
          <a:p>
            <a:pPr marL="457200" lvl="0" indent="-330200" algn="l" rtl="0">
              <a:spcBef>
                <a:spcPts val="0"/>
              </a:spcBef>
              <a:spcAft>
                <a:spcPts val="0"/>
              </a:spcAft>
              <a:buClr>
                <a:schemeClr val="dk2"/>
              </a:buClr>
              <a:buSzPts val="1600"/>
              <a:buChar char="●"/>
            </a:pPr>
            <a:r>
              <a:rPr lang="en" sz="1600">
                <a:solidFill>
                  <a:schemeClr val="dk2"/>
                </a:solidFill>
              </a:rPr>
              <a:t>Shifting historical trends or events. </a:t>
            </a:r>
            <a:endParaRPr sz="1600">
              <a:solidFill>
                <a:schemeClr val="dk2"/>
              </a:solidFill>
            </a:endParaRPr>
          </a:p>
          <a:p>
            <a:pPr marL="457200" lvl="0" indent="-330200" algn="l" rtl="0">
              <a:spcBef>
                <a:spcPts val="0"/>
              </a:spcBef>
              <a:spcAft>
                <a:spcPts val="0"/>
              </a:spcAft>
              <a:buClr>
                <a:schemeClr val="dk2"/>
              </a:buClr>
              <a:buSzPts val="1600"/>
              <a:buChar char="●"/>
            </a:pPr>
            <a:r>
              <a:rPr lang="en" sz="1600">
                <a:solidFill>
                  <a:schemeClr val="dk2"/>
                </a:solidFill>
              </a:rPr>
              <a:t>Changes in attitudes on an issue.</a:t>
            </a:r>
            <a:endParaRPr sz="1600"/>
          </a:p>
        </p:txBody>
      </p:sp>
      <p:sp>
        <p:nvSpPr>
          <p:cNvPr id="181" name="Google Shape;181;p25"/>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14</a:t>
            </a:fld>
            <a:endParaRPr/>
          </a:p>
        </p:txBody>
      </p:sp>
      <p:sp>
        <p:nvSpPr>
          <p:cNvPr id="182" name="Google Shape;182;p25"/>
          <p:cNvSpPr/>
          <p:nvPr/>
        </p:nvSpPr>
        <p:spPr>
          <a:xfrm>
            <a:off x="8055177" y="292676"/>
            <a:ext cx="796167" cy="796157"/>
          </a:xfrm>
          <a:custGeom>
            <a:avLst/>
            <a:gdLst/>
            <a:ahLst/>
            <a:cxnLst/>
            <a:rect l="l" t="t" r="r" b="b"/>
            <a:pathLst>
              <a:path w="16072" h="16071" extrusionOk="0">
                <a:moveTo>
                  <a:pt x="8036" y="0"/>
                </a:moveTo>
                <a:lnTo>
                  <a:pt x="7938" y="24"/>
                </a:lnTo>
                <a:lnTo>
                  <a:pt x="7792" y="98"/>
                </a:lnTo>
                <a:lnTo>
                  <a:pt x="7328" y="366"/>
                </a:lnTo>
                <a:lnTo>
                  <a:pt x="7059" y="537"/>
                </a:lnTo>
                <a:lnTo>
                  <a:pt x="6766" y="757"/>
                </a:lnTo>
                <a:lnTo>
                  <a:pt x="6448" y="977"/>
                </a:lnTo>
                <a:lnTo>
                  <a:pt x="6155" y="1246"/>
                </a:lnTo>
                <a:lnTo>
                  <a:pt x="5887" y="1514"/>
                </a:lnTo>
                <a:lnTo>
                  <a:pt x="5643" y="1807"/>
                </a:lnTo>
                <a:lnTo>
                  <a:pt x="5447" y="2100"/>
                </a:lnTo>
                <a:lnTo>
                  <a:pt x="5374" y="2247"/>
                </a:lnTo>
                <a:lnTo>
                  <a:pt x="5325" y="2418"/>
                </a:lnTo>
                <a:lnTo>
                  <a:pt x="5276" y="2564"/>
                </a:lnTo>
                <a:lnTo>
                  <a:pt x="5252" y="2711"/>
                </a:lnTo>
                <a:lnTo>
                  <a:pt x="5252" y="2858"/>
                </a:lnTo>
                <a:lnTo>
                  <a:pt x="5276" y="3029"/>
                </a:lnTo>
                <a:lnTo>
                  <a:pt x="5325" y="3175"/>
                </a:lnTo>
                <a:lnTo>
                  <a:pt x="5398" y="3322"/>
                </a:lnTo>
                <a:lnTo>
                  <a:pt x="5496" y="3468"/>
                </a:lnTo>
                <a:lnTo>
                  <a:pt x="5618" y="3615"/>
                </a:lnTo>
                <a:lnTo>
                  <a:pt x="5814" y="3761"/>
                </a:lnTo>
                <a:lnTo>
                  <a:pt x="6009" y="3859"/>
                </a:lnTo>
                <a:lnTo>
                  <a:pt x="6204" y="3957"/>
                </a:lnTo>
                <a:lnTo>
                  <a:pt x="6424" y="4005"/>
                </a:lnTo>
                <a:lnTo>
                  <a:pt x="6644" y="4054"/>
                </a:lnTo>
                <a:lnTo>
                  <a:pt x="6864" y="4152"/>
                </a:lnTo>
                <a:lnTo>
                  <a:pt x="7059" y="4250"/>
                </a:lnTo>
                <a:lnTo>
                  <a:pt x="7254" y="4421"/>
                </a:lnTo>
                <a:lnTo>
                  <a:pt x="7425" y="4616"/>
                </a:lnTo>
                <a:lnTo>
                  <a:pt x="7523" y="4836"/>
                </a:lnTo>
                <a:lnTo>
                  <a:pt x="7596" y="5080"/>
                </a:lnTo>
                <a:lnTo>
                  <a:pt x="7621" y="5373"/>
                </a:lnTo>
                <a:lnTo>
                  <a:pt x="7596" y="5569"/>
                </a:lnTo>
                <a:lnTo>
                  <a:pt x="7572" y="5788"/>
                </a:lnTo>
                <a:lnTo>
                  <a:pt x="7499" y="5984"/>
                </a:lnTo>
                <a:lnTo>
                  <a:pt x="7425" y="6179"/>
                </a:lnTo>
                <a:lnTo>
                  <a:pt x="7328" y="6374"/>
                </a:lnTo>
                <a:lnTo>
                  <a:pt x="7206" y="6570"/>
                </a:lnTo>
                <a:lnTo>
                  <a:pt x="7059" y="6741"/>
                </a:lnTo>
                <a:lnTo>
                  <a:pt x="6913" y="6912"/>
                </a:lnTo>
                <a:lnTo>
                  <a:pt x="6742" y="7058"/>
                </a:lnTo>
                <a:lnTo>
                  <a:pt x="6571" y="7205"/>
                </a:lnTo>
                <a:lnTo>
                  <a:pt x="6400" y="7303"/>
                </a:lnTo>
                <a:lnTo>
                  <a:pt x="6204" y="7425"/>
                </a:lnTo>
                <a:lnTo>
                  <a:pt x="6009" y="7498"/>
                </a:lnTo>
                <a:lnTo>
                  <a:pt x="5789" y="7571"/>
                </a:lnTo>
                <a:lnTo>
                  <a:pt x="5569" y="7596"/>
                </a:lnTo>
                <a:lnTo>
                  <a:pt x="5374" y="7620"/>
                </a:lnTo>
                <a:lnTo>
                  <a:pt x="5105" y="7596"/>
                </a:lnTo>
                <a:lnTo>
                  <a:pt x="4861" y="7522"/>
                </a:lnTo>
                <a:lnTo>
                  <a:pt x="4617" y="7425"/>
                </a:lnTo>
                <a:lnTo>
                  <a:pt x="4421" y="7254"/>
                </a:lnTo>
                <a:lnTo>
                  <a:pt x="4250" y="7058"/>
                </a:lnTo>
                <a:lnTo>
                  <a:pt x="4128" y="6839"/>
                </a:lnTo>
                <a:lnTo>
                  <a:pt x="4055" y="6619"/>
                </a:lnTo>
                <a:lnTo>
                  <a:pt x="3982" y="6399"/>
                </a:lnTo>
                <a:lnTo>
                  <a:pt x="3933" y="6204"/>
                </a:lnTo>
                <a:lnTo>
                  <a:pt x="3860" y="6008"/>
                </a:lnTo>
                <a:lnTo>
                  <a:pt x="3762" y="5813"/>
                </a:lnTo>
                <a:lnTo>
                  <a:pt x="3615" y="5617"/>
                </a:lnTo>
                <a:lnTo>
                  <a:pt x="3469" y="5495"/>
                </a:lnTo>
                <a:lnTo>
                  <a:pt x="3322" y="5398"/>
                </a:lnTo>
                <a:lnTo>
                  <a:pt x="3176" y="5324"/>
                </a:lnTo>
                <a:lnTo>
                  <a:pt x="3029" y="5275"/>
                </a:lnTo>
                <a:lnTo>
                  <a:pt x="2858" y="5251"/>
                </a:lnTo>
                <a:lnTo>
                  <a:pt x="2712" y="5251"/>
                </a:lnTo>
                <a:lnTo>
                  <a:pt x="2565" y="5275"/>
                </a:lnTo>
                <a:lnTo>
                  <a:pt x="2419" y="5324"/>
                </a:lnTo>
                <a:lnTo>
                  <a:pt x="2248" y="5373"/>
                </a:lnTo>
                <a:lnTo>
                  <a:pt x="2101" y="5446"/>
                </a:lnTo>
                <a:lnTo>
                  <a:pt x="1808" y="5642"/>
                </a:lnTo>
                <a:lnTo>
                  <a:pt x="1515" y="5886"/>
                </a:lnTo>
                <a:lnTo>
                  <a:pt x="1246" y="6155"/>
                </a:lnTo>
                <a:lnTo>
                  <a:pt x="978" y="6448"/>
                </a:lnTo>
                <a:lnTo>
                  <a:pt x="758" y="6765"/>
                </a:lnTo>
                <a:lnTo>
                  <a:pt x="538" y="7058"/>
                </a:lnTo>
                <a:lnTo>
                  <a:pt x="367" y="7327"/>
                </a:lnTo>
                <a:lnTo>
                  <a:pt x="99" y="7791"/>
                </a:lnTo>
                <a:lnTo>
                  <a:pt x="25" y="7938"/>
                </a:lnTo>
                <a:lnTo>
                  <a:pt x="1" y="8035"/>
                </a:lnTo>
                <a:lnTo>
                  <a:pt x="25" y="8231"/>
                </a:lnTo>
                <a:lnTo>
                  <a:pt x="74" y="8402"/>
                </a:lnTo>
                <a:lnTo>
                  <a:pt x="172" y="8597"/>
                </a:lnTo>
                <a:lnTo>
                  <a:pt x="294" y="8744"/>
                </a:lnTo>
                <a:lnTo>
                  <a:pt x="587" y="9012"/>
                </a:lnTo>
                <a:lnTo>
                  <a:pt x="880" y="9256"/>
                </a:lnTo>
                <a:lnTo>
                  <a:pt x="1417" y="9696"/>
                </a:lnTo>
                <a:lnTo>
                  <a:pt x="1906" y="10062"/>
                </a:lnTo>
                <a:lnTo>
                  <a:pt x="2101" y="10233"/>
                </a:lnTo>
                <a:lnTo>
                  <a:pt x="2297" y="10404"/>
                </a:lnTo>
                <a:lnTo>
                  <a:pt x="2419" y="10575"/>
                </a:lnTo>
                <a:lnTo>
                  <a:pt x="2541" y="10746"/>
                </a:lnTo>
                <a:lnTo>
                  <a:pt x="2590" y="10917"/>
                </a:lnTo>
                <a:lnTo>
                  <a:pt x="2590" y="11113"/>
                </a:lnTo>
                <a:lnTo>
                  <a:pt x="2541" y="11308"/>
                </a:lnTo>
                <a:lnTo>
                  <a:pt x="2443" y="11528"/>
                </a:lnTo>
                <a:lnTo>
                  <a:pt x="2272" y="11772"/>
                </a:lnTo>
                <a:lnTo>
                  <a:pt x="2004" y="12041"/>
                </a:lnTo>
                <a:lnTo>
                  <a:pt x="1833" y="12212"/>
                </a:lnTo>
                <a:lnTo>
                  <a:pt x="1637" y="12309"/>
                </a:lnTo>
                <a:lnTo>
                  <a:pt x="1417" y="12383"/>
                </a:lnTo>
                <a:lnTo>
                  <a:pt x="1222" y="12431"/>
                </a:lnTo>
                <a:lnTo>
                  <a:pt x="1002" y="12480"/>
                </a:lnTo>
                <a:lnTo>
                  <a:pt x="782" y="12578"/>
                </a:lnTo>
                <a:lnTo>
                  <a:pt x="587" y="12700"/>
                </a:lnTo>
                <a:lnTo>
                  <a:pt x="367" y="12871"/>
                </a:lnTo>
                <a:lnTo>
                  <a:pt x="196" y="13066"/>
                </a:lnTo>
                <a:lnTo>
                  <a:pt x="99" y="13286"/>
                </a:lnTo>
                <a:lnTo>
                  <a:pt x="25" y="13530"/>
                </a:lnTo>
                <a:lnTo>
                  <a:pt x="1" y="13799"/>
                </a:lnTo>
                <a:lnTo>
                  <a:pt x="25" y="14019"/>
                </a:lnTo>
                <a:lnTo>
                  <a:pt x="50" y="14239"/>
                </a:lnTo>
                <a:lnTo>
                  <a:pt x="123" y="14434"/>
                </a:lnTo>
                <a:lnTo>
                  <a:pt x="221" y="14654"/>
                </a:lnTo>
                <a:lnTo>
                  <a:pt x="318" y="14825"/>
                </a:lnTo>
                <a:lnTo>
                  <a:pt x="440" y="15020"/>
                </a:lnTo>
                <a:lnTo>
                  <a:pt x="563" y="15191"/>
                </a:lnTo>
                <a:lnTo>
                  <a:pt x="709" y="15362"/>
                </a:lnTo>
                <a:lnTo>
                  <a:pt x="880" y="15509"/>
                </a:lnTo>
                <a:lnTo>
                  <a:pt x="1051" y="15631"/>
                </a:lnTo>
                <a:lnTo>
                  <a:pt x="1246" y="15753"/>
                </a:lnTo>
                <a:lnTo>
                  <a:pt x="1442" y="15875"/>
                </a:lnTo>
                <a:lnTo>
                  <a:pt x="1637" y="15948"/>
                </a:lnTo>
                <a:lnTo>
                  <a:pt x="1857" y="16022"/>
                </a:lnTo>
                <a:lnTo>
                  <a:pt x="2052" y="16046"/>
                </a:lnTo>
                <a:lnTo>
                  <a:pt x="2272" y="16070"/>
                </a:lnTo>
                <a:lnTo>
                  <a:pt x="2541" y="16046"/>
                </a:lnTo>
                <a:lnTo>
                  <a:pt x="2785" y="15973"/>
                </a:lnTo>
                <a:lnTo>
                  <a:pt x="3005" y="15875"/>
                </a:lnTo>
                <a:lnTo>
                  <a:pt x="3200" y="15704"/>
                </a:lnTo>
                <a:lnTo>
                  <a:pt x="3371" y="15509"/>
                </a:lnTo>
                <a:lnTo>
                  <a:pt x="3493" y="15289"/>
                </a:lnTo>
                <a:lnTo>
                  <a:pt x="3567" y="15094"/>
                </a:lnTo>
                <a:lnTo>
                  <a:pt x="3615" y="14874"/>
                </a:lnTo>
                <a:lnTo>
                  <a:pt x="3689" y="14654"/>
                </a:lnTo>
                <a:lnTo>
                  <a:pt x="3762" y="14459"/>
                </a:lnTo>
                <a:lnTo>
                  <a:pt x="3860" y="14239"/>
                </a:lnTo>
                <a:lnTo>
                  <a:pt x="4031" y="14068"/>
                </a:lnTo>
                <a:lnTo>
                  <a:pt x="4299" y="13824"/>
                </a:lnTo>
                <a:lnTo>
                  <a:pt x="4544" y="13628"/>
                </a:lnTo>
                <a:lnTo>
                  <a:pt x="4763" y="13530"/>
                </a:lnTo>
                <a:lnTo>
                  <a:pt x="4959" y="13482"/>
                </a:lnTo>
                <a:lnTo>
                  <a:pt x="5154" y="13482"/>
                </a:lnTo>
                <a:lnTo>
                  <a:pt x="5325" y="13530"/>
                </a:lnTo>
                <a:lnTo>
                  <a:pt x="5496" y="13653"/>
                </a:lnTo>
                <a:lnTo>
                  <a:pt x="5667" y="13775"/>
                </a:lnTo>
                <a:lnTo>
                  <a:pt x="5838" y="13970"/>
                </a:lnTo>
                <a:lnTo>
                  <a:pt x="6009" y="14165"/>
                </a:lnTo>
                <a:lnTo>
                  <a:pt x="6375" y="14654"/>
                </a:lnTo>
                <a:lnTo>
                  <a:pt x="6815" y="15191"/>
                </a:lnTo>
                <a:lnTo>
                  <a:pt x="7059" y="15484"/>
                </a:lnTo>
                <a:lnTo>
                  <a:pt x="7328" y="15777"/>
                </a:lnTo>
                <a:lnTo>
                  <a:pt x="7474" y="15899"/>
                </a:lnTo>
                <a:lnTo>
                  <a:pt x="7670" y="15997"/>
                </a:lnTo>
                <a:lnTo>
                  <a:pt x="7841" y="16046"/>
                </a:lnTo>
                <a:lnTo>
                  <a:pt x="8036" y="16070"/>
                </a:lnTo>
                <a:lnTo>
                  <a:pt x="8134" y="16046"/>
                </a:lnTo>
                <a:lnTo>
                  <a:pt x="8280" y="15973"/>
                </a:lnTo>
                <a:lnTo>
                  <a:pt x="8744" y="15704"/>
                </a:lnTo>
                <a:lnTo>
                  <a:pt x="9013" y="15533"/>
                </a:lnTo>
                <a:lnTo>
                  <a:pt x="9306" y="15313"/>
                </a:lnTo>
                <a:lnTo>
                  <a:pt x="9623" y="15094"/>
                </a:lnTo>
                <a:lnTo>
                  <a:pt x="9917" y="14825"/>
                </a:lnTo>
                <a:lnTo>
                  <a:pt x="10185" y="14556"/>
                </a:lnTo>
                <a:lnTo>
                  <a:pt x="10429" y="14263"/>
                </a:lnTo>
                <a:lnTo>
                  <a:pt x="10625" y="13970"/>
                </a:lnTo>
                <a:lnTo>
                  <a:pt x="10698" y="13824"/>
                </a:lnTo>
                <a:lnTo>
                  <a:pt x="10747" y="13653"/>
                </a:lnTo>
                <a:lnTo>
                  <a:pt x="10796" y="13506"/>
                </a:lnTo>
                <a:lnTo>
                  <a:pt x="10820" y="13359"/>
                </a:lnTo>
                <a:lnTo>
                  <a:pt x="10820" y="13213"/>
                </a:lnTo>
                <a:lnTo>
                  <a:pt x="10796" y="13042"/>
                </a:lnTo>
                <a:lnTo>
                  <a:pt x="10747" y="12895"/>
                </a:lnTo>
                <a:lnTo>
                  <a:pt x="10674" y="12749"/>
                </a:lnTo>
                <a:lnTo>
                  <a:pt x="10576" y="12602"/>
                </a:lnTo>
                <a:lnTo>
                  <a:pt x="10454" y="12456"/>
                </a:lnTo>
                <a:lnTo>
                  <a:pt x="10258" y="12309"/>
                </a:lnTo>
                <a:lnTo>
                  <a:pt x="10063" y="12212"/>
                </a:lnTo>
                <a:lnTo>
                  <a:pt x="9868" y="12138"/>
                </a:lnTo>
                <a:lnTo>
                  <a:pt x="9648" y="12065"/>
                </a:lnTo>
                <a:lnTo>
                  <a:pt x="9428" y="12016"/>
                </a:lnTo>
                <a:lnTo>
                  <a:pt x="9208" y="11919"/>
                </a:lnTo>
                <a:lnTo>
                  <a:pt x="9013" y="11821"/>
                </a:lnTo>
                <a:lnTo>
                  <a:pt x="8818" y="11650"/>
                </a:lnTo>
                <a:lnTo>
                  <a:pt x="8647" y="11454"/>
                </a:lnTo>
                <a:lnTo>
                  <a:pt x="8549" y="11235"/>
                </a:lnTo>
                <a:lnTo>
                  <a:pt x="8476" y="10990"/>
                </a:lnTo>
                <a:lnTo>
                  <a:pt x="8451" y="10697"/>
                </a:lnTo>
                <a:lnTo>
                  <a:pt x="8476" y="10502"/>
                </a:lnTo>
                <a:lnTo>
                  <a:pt x="8500" y="10282"/>
                </a:lnTo>
                <a:lnTo>
                  <a:pt x="8573" y="10087"/>
                </a:lnTo>
                <a:lnTo>
                  <a:pt x="8647" y="9891"/>
                </a:lnTo>
                <a:lnTo>
                  <a:pt x="8744" y="9696"/>
                </a:lnTo>
                <a:lnTo>
                  <a:pt x="8866" y="9501"/>
                </a:lnTo>
                <a:lnTo>
                  <a:pt x="9013" y="9330"/>
                </a:lnTo>
                <a:lnTo>
                  <a:pt x="9159" y="9159"/>
                </a:lnTo>
                <a:lnTo>
                  <a:pt x="9330" y="9012"/>
                </a:lnTo>
                <a:lnTo>
                  <a:pt x="9501" y="8890"/>
                </a:lnTo>
                <a:lnTo>
                  <a:pt x="9672" y="8768"/>
                </a:lnTo>
                <a:lnTo>
                  <a:pt x="9868" y="8646"/>
                </a:lnTo>
                <a:lnTo>
                  <a:pt x="10063" y="8573"/>
                </a:lnTo>
                <a:lnTo>
                  <a:pt x="10283" y="8499"/>
                </a:lnTo>
                <a:lnTo>
                  <a:pt x="10503" y="8475"/>
                </a:lnTo>
                <a:lnTo>
                  <a:pt x="10698" y="8450"/>
                </a:lnTo>
                <a:lnTo>
                  <a:pt x="10967" y="8475"/>
                </a:lnTo>
                <a:lnTo>
                  <a:pt x="11211" y="8548"/>
                </a:lnTo>
                <a:lnTo>
                  <a:pt x="11455" y="8646"/>
                </a:lnTo>
                <a:lnTo>
                  <a:pt x="11651" y="8817"/>
                </a:lnTo>
                <a:lnTo>
                  <a:pt x="11822" y="9012"/>
                </a:lnTo>
                <a:lnTo>
                  <a:pt x="11944" y="9232"/>
                </a:lnTo>
                <a:lnTo>
                  <a:pt x="12017" y="9452"/>
                </a:lnTo>
                <a:lnTo>
                  <a:pt x="12090" y="9672"/>
                </a:lnTo>
                <a:lnTo>
                  <a:pt x="12139" y="9867"/>
                </a:lnTo>
                <a:lnTo>
                  <a:pt x="12212" y="10062"/>
                </a:lnTo>
                <a:lnTo>
                  <a:pt x="12310" y="10258"/>
                </a:lnTo>
                <a:lnTo>
                  <a:pt x="12457" y="10453"/>
                </a:lnTo>
                <a:lnTo>
                  <a:pt x="12603" y="10575"/>
                </a:lnTo>
                <a:lnTo>
                  <a:pt x="12750" y="10673"/>
                </a:lnTo>
                <a:lnTo>
                  <a:pt x="12896" y="10746"/>
                </a:lnTo>
                <a:lnTo>
                  <a:pt x="13043" y="10795"/>
                </a:lnTo>
                <a:lnTo>
                  <a:pt x="13214" y="10819"/>
                </a:lnTo>
                <a:lnTo>
                  <a:pt x="13360" y="10819"/>
                </a:lnTo>
                <a:lnTo>
                  <a:pt x="13507" y="10795"/>
                </a:lnTo>
                <a:lnTo>
                  <a:pt x="13653" y="10746"/>
                </a:lnTo>
                <a:lnTo>
                  <a:pt x="13824" y="10697"/>
                </a:lnTo>
                <a:lnTo>
                  <a:pt x="13971" y="10624"/>
                </a:lnTo>
                <a:lnTo>
                  <a:pt x="14264" y="10429"/>
                </a:lnTo>
                <a:lnTo>
                  <a:pt x="14557" y="10184"/>
                </a:lnTo>
                <a:lnTo>
                  <a:pt x="14826" y="9916"/>
                </a:lnTo>
                <a:lnTo>
                  <a:pt x="15094" y="9623"/>
                </a:lnTo>
                <a:lnTo>
                  <a:pt x="15314" y="9305"/>
                </a:lnTo>
                <a:lnTo>
                  <a:pt x="15534" y="9012"/>
                </a:lnTo>
                <a:lnTo>
                  <a:pt x="15705" y="8744"/>
                </a:lnTo>
                <a:lnTo>
                  <a:pt x="15973" y="8279"/>
                </a:lnTo>
                <a:lnTo>
                  <a:pt x="16047" y="8133"/>
                </a:lnTo>
                <a:lnTo>
                  <a:pt x="16071" y="8035"/>
                </a:lnTo>
                <a:lnTo>
                  <a:pt x="16047" y="7840"/>
                </a:lnTo>
                <a:lnTo>
                  <a:pt x="15998" y="7669"/>
                </a:lnTo>
                <a:lnTo>
                  <a:pt x="15900" y="7474"/>
                </a:lnTo>
                <a:lnTo>
                  <a:pt x="15778" y="7327"/>
                </a:lnTo>
                <a:lnTo>
                  <a:pt x="15485" y="7058"/>
                </a:lnTo>
                <a:lnTo>
                  <a:pt x="15192" y="6814"/>
                </a:lnTo>
                <a:lnTo>
                  <a:pt x="14655" y="6374"/>
                </a:lnTo>
                <a:lnTo>
                  <a:pt x="14166" y="6008"/>
                </a:lnTo>
                <a:lnTo>
                  <a:pt x="13971" y="5837"/>
                </a:lnTo>
                <a:lnTo>
                  <a:pt x="13775" y="5666"/>
                </a:lnTo>
                <a:lnTo>
                  <a:pt x="13653" y="5495"/>
                </a:lnTo>
                <a:lnTo>
                  <a:pt x="13531" y="5324"/>
                </a:lnTo>
                <a:lnTo>
                  <a:pt x="13482" y="5153"/>
                </a:lnTo>
                <a:lnTo>
                  <a:pt x="13482" y="4958"/>
                </a:lnTo>
                <a:lnTo>
                  <a:pt x="13531" y="4763"/>
                </a:lnTo>
                <a:lnTo>
                  <a:pt x="13629" y="4543"/>
                </a:lnTo>
                <a:lnTo>
                  <a:pt x="13800" y="4299"/>
                </a:lnTo>
                <a:lnTo>
                  <a:pt x="14068" y="4030"/>
                </a:lnTo>
                <a:lnTo>
                  <a:pt x="14239" y="3859"/>
                </a:lnTo>
                <a:lnTo>
                  <a:pt x="14435" y="3761"/>
                </a:lnTo>
                <a:lnTo>
                  <a:pt x="14655" y="3688"/>
                </a:lnTo>
                <a:lnTo>
                  <a:pt x="14850" y="3639"/>
                </a:lnTo>
                <a:lnTo>
                  <a:pt x="15070" y="3590"/>
                </a:lnTo>
                <a:lnTo>
                  <a:pt x="15290" y="3493"/>
                </a:lnTo>
                <a:lnTo>
                  <a:pt x="15485" y="3370"/>
                </a:lnTo>
                <a:lnTo>
                  <a:pt x="15705" y="3199"/>
                </a:lnTo>
                <a:lnTo>
                  <a:pt x="15876" y="3004"/>
                </a:lnTo>
                <a:lnTo>
                  <a:pt x="15973" y="2784"/>
                </a:lnTo>
                <a:lnTo>
                  <a:pt x="16047" y="2540"/>
                </a:lnTo>
                <a:lnTo>
                  <a:pt x="16071" y="2271"/>
                </a:lnTo>
                <a:lnTo>
                  <a:pt x="16047" y="2052"/>
                </a:lnTo>
                <a:lnTo>
                  <a:pt x="16022" y="1832"/>
                </a:lnTo>
                <a:lnTo>
                  <a:pt x="15949" y="1636"/>
                </a:lnTo>
                <a:lnTo>
                  <a:pt x="15851" y="1417"/>
                </a:lnTo>
                <a:lnTo>
                  <a:pt x="15754" y="1246"/>
                </a:lnTo>
                <a:lnTo>
                  <a:pt x="15632" y="1050"/>
                </a:lnTo>
                <a:lnTo>
                  <a:pt x="15509" y="879"/>
                </a:lnTo>
                <a:lnTo>
                  <a:pt x="15363" y="708"/>
                </a:lnTo>
                <a:lnTo>
                  <a:pt x="15192" y="562"/>
                </a:lnTo>
                <a:lnTo>
                  <a:pt x="15021" y="440"/>
                </a:lnTo>
                <a:lnTo>
                  <a:pt x="14826" y="318"/>
                </a:lnTo>
                <a:lnTo>
                  <a:pt x="14630" y="195"/>
                </a:lnTo>
                <a:lnTo>
                  <a:pt x="14435" y="122"/>
                </a:lnTo>
                <a:lnTo>
                  <a:pt x="14215" y="49"/>
                </a:lnTo>
                <a:lnTo>
                  <a:pt x="14020" y="24"/>
                </a:lnTo>
                <a:lnTo>
                  <a:pt x="13800" y="0"/>
                </a:lnTo>
                <a:lnTo>
                  <a:pt x="13531" y="24"/>
                </a:lnTo>
                <a:lnTo>
                  <a:pt x="13287" y="98"/>
                </a:lnTo>
                <a:lnTo>
                  <a:pt x="13067" y="195"/>
                </a:lnTo>
                <a:lnTo>
                  <a:pt x="12872" y="366"/>
                </a:lnTo>
                <a:lnTo>
                  <a:pt x="12701" y="562"/>
                </a:lnTo>
                <a:lnTo>
                  <a:pt x="12579" y="782"/>
                </a:lnTo>
                <a:lnTo>
                  <a:pt x="12505" y="977"/>
                </a:lnTo>
                <a:lnTo>
                  <a:pt x="12457" y="1197"/>
                </a:lnTo>
                <a:lnTo>
                  <a:pt x="12383" y="1417"/>
                </a:lnTo>
                <a:lnTo>
                  <a:pt x="12310" y="1612"/>
                </a:lnTo>
                <a:lnTo>
                  <a:pt x="12212" y="1832"/>
                </a:lnTo>
                <a:lnTo>
                  <a:pt x="12041" y="2003"/>
                </a:lnTo>
                <a:lnTo>
                  <a:pt x="11773" y="2271"/>
                </a:lnTo>
                <a:lnTo>
                  <a:pt x="11528" y="2442"/>
                </a:lnTo>
                <a:lnTo>
                  <a:pt x="11309" y="2540"/>
                </a:lnTo>
                <a:lnTo>
                  <a:pt x="11113" y="2589"/>
                </a:lnTo>
                <a:lnTo>
                  <a:pt x="10918" y="2589"/>
                </a:lnTo>
                <a:lnTo>
                  <a:pt x="10747" y="2540"/>
                </a:lnTo>
                <a:lnTo>
                  <a:pt x="10576" y="2418"/>
                </a:lnTo>
                <a:lnTo>
                  <a:pt x="10405" y="2296"/>
                </a:lnTo>
                <a:lnTo>
                  <a:pt x="10234" y="2100"/>
                </a:lnTo>
                <a:lnTo>
                  <a:pt x="10063" y="1905"/>
                </a:lnTo>
                <a:lnTo>
                  <a:pt x="9697" y="1417"/>
                </a:lnTo>
                <a:lnTo>
                  <a:pt x="9257" y="879"/>
                </a:lnTo>
                <a:lnTo>
                  <a:pt x="9013" y="586"/>
                </a:lnTo>
                <a:lnTo>
                  <a:pt x="8744" y="293"/>
                </a:lnTo>
                <a:lnTo>
                  <a:pt x="8598" y="171"/>
                </a:lnTo>
                <a:lnTo>
                  <a:pt x="8402" y="73"/>
                </a:lnTo>
                <a:lnTo>
                  <a:pt x="8231" y="24"/>
                </a:lnTo>
                <a:lnTo>
                  <a:pt x="8036" y="0"/>
                </a:lnTo>
                <a:close/>
              </a:path>
            </a:pathLst>
          </a:cu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25"/>
          <p:cNvSpPr/>
          <p:nvPr/>
        </p:nvSpPr>
        <p:spPr>
          <a:xfrm>
            <a:off x="3734700" y="3271700"/>
            <a:ext cx="917100" cy="487800"/>
          </a:xfrm>
          <a:prstGeom prst="rightArrow">
            <a:avLst>
              <a:gd name="adj1" fmla="val 50000"/>
              <a:gd name="adj2" fmla="val 50000"/>
            </a:avLst>
          </a:prstGeom>
          <a:solidFill>
            <a:srgbClr val="FFB6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26"/>
          <p:cNvSpPr txBox="1">
            <a:spLocks noGrp="1"/>
          </p:cNvSpPr>
          <p:nvPr>
            <p:ph type="body" idx="1"/>
          </p:nvPr>
        </p:nvSpPr>
        <p:spPr>
          <a:xfrm>
            <a:off x="922000" y="2430900"/>
            <a:ext cx="3543300" cy="18333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1600" b="1">
                <a:solidFill>
                  <a:srgbClr val="434343"/>
                </a:solidFill>
                <a:latin typeface="Raleway"/>
                <a:ea typeface="Raleway"/>
                <a:cs typeface="Raleway"/>
                <a:sym typeface="Raleway"/>
              </a:rPr>
              <a:t>1880-1900</a:t>
            </a:r>
            <a:endParaRPr sz="1600" b="1">
              <a:solidFill>
                <a:srgbClr val="434343"/>
              </a:solidFill>
              <a:latin typeface="Raleway"/>
              <a:ea typeface="Raleway"/>
              <a:cs typeface="Raleway"/>
              <a:sym typeface="Raleway"/>
            </a:endParaRPr>
          </a:p>
          <a:p>
            <a:pPr marL="0" lvl="0" indent="0" algn="l" rtl="0">
              <a:spcBef>
                <a:spcPts val="600"/>
              </a:spcBef>
              <a:spcAft>
                <a:spcPts val="0"/>
              </a:spcAft>
              <a:buNone/>
            </a:pPr>
            <a:r>
              <a:rPr lang="en" sz="1600"/>
              <a:t>Eugene Debs, telegraph, train, clerks, pay, wages, boys, trades, Pullman, workmen, lines, brotherhood, bargaining, arbitration, Chicago, committee, capital, troops,</a:t>
            </a:r>
            <a:r>
              <a:rPr lang="en" sz="1600">
                <a:solidFill>
                  <a:srgbClr val="000000"/>
                </a:solidFill>
              </a:rPr>
              <a:t> police</a:t>
            </a:r>
            <a:endParaRPr sz="1600">
              <a:solidFill>
                <a:srgbClr val="000000"/>
              </a:solidFill>
            </a:endParaRPr>
          </a:p>
        </p:txBody>
      </p:sp>
      <p:sp>
        <p:nvSpPr>
          <p:cNvPr id="189" name="Google Shape;189;p26"/>
          <p:cNvSpPr txBox="1">
            <a:spLocks noGrp="1"/>
          </p:cNvSpPr>
          <p:nvPr>
            <p:ph type="title"/>
          </p:nvPr>
        </p:nvSpPr>
        <p:spPr>
          <a:xfrm>
            <a:off x="675100" y="617375"/>
            <a:ext cx="7929300" cy="1647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5000">
                <a:solidFill>
                  <a:srgbClr val="FFB600"/>
                </a:solidFill>
              </a:rPr>
              <a:t>Sample Project: </a:t>
            </a:r>
            <a:endParaRPr sz="5000">
              <a:solidFill>
                <a:srgbClr val="FFB600"/>
              </a:solidFill>
            </a:endParaRPr>
          </a:p>
          <a:p>
            <a:pPr marL="0" lvl="0" indent="0" algn="l" rtl="0">
              <a:spcBef>
                <a:spcPts val="0"/>
              </a:spcBef>
              <a:spcAft>
                <a:spcPts val="0"/>
              </a:spcAft>
              <a:buNone/>
            </a:pPr>
            <a:r>
              <a:rPr lang="en" sz="5000"/>
              <a:t>Labor Unions and Strikes </a:t>
            </a:r>
            <a:endParaRPr sz="5000"/>
          </a:p>
        </p:txBody>
      </p:sp>
      <p:sp>
        <p:nvSpPr>
          <p:cNvPr id="190" name="Google Shape;190;p26"/>
          <p:cNvSpPr txBox="1">
            <a:spLocks noGrp="1"/>
          </p:cNvSpPr>
          <p:nvPr>
            <p:ph type="body" idx="2"/>
          </p:nvPr>
        </p:nvSpPr>
        <p:spPr>
          <a:xfrm>
            <a:off x="4678675" y="2430900"/>
            <a:ext cx="3543300" cy="18333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1600" b="1">
                <a:solidFill>
                  <a:srgbClr val="434343"/>
                </a:solidFill>
                <a:latin typeface="Raleway"/>
                <a:ea typeface="Raleway"/>
                <a:cs typeface="Raleway"/>
                <a:sym typeface="Raleway"/>
              </a:rPr>
              <a:t>1930-1950</a:t>
            </a:r>
            <a:endParaRPr sz="1600" b="1">
              <a:solidFill>
                <a:srgbClr val="434343"/>
              </a:solidFill>
              <a:latin typeface="Raleway"/>
              <a:ea typeface="Raleway"/>
              <a:cs typeface="Raleway"/>
              <a:sym typeface="Raleway"/>
            </a:endParaRPr>
          </a:p>
          <a:p>
            <a:pPr marL="0" lvl="0" indent="0" algn="l" rtl="0">
              <a:spcBef>
                <a:spcPts val="600"/>
              </a:spcBef>
              <a:spcAft>
                <a:spcPts val="0"/>
              </a:spcAft>
              <a:buNone/>
            </a:pPr>
            <a:r>
              <a:rPr lang="en" sz="1600"/>
              <a:t>John Lewis, walkout, mediation, automobile, Ford, Chrysler, Detroit, San Francisco, Chevrolet, plants, election, conference, injured, war, emergency, sit, </a:t>
            </a:r>
            <a:r>
              <a:rPr lang="en" sz="1600">
                <a:solidFill>
                  <a:schemeClr val="dk2"/>
                </a:solidFill>
              </a:rPr>
              <a:t>capitol, </a:t>
            </a:r>
            <a:r>
              <a:rPr lang="en" sz="1600">
                <a:solidFill>
                  <a:srgbClr val="000000"/>
                </a:solidFill>
              </a:rPr>
              <a:t>police</a:t>
            </a:r>
            <a:endParaRPr sz="1600">
              <a:solidFill>
                <a:srgbClr val="000000"/>
              </a:solidFill>
            </a:endParaRPr>
          </a:p>
        </p:txBody>
      </p:sp>
      <p:sp>
        <p:nvSpPr>
          <p:cNvPr id="191" name="Google Shape;191;p26"/>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15</a:t>
            </a:fld>
            <a:endParaRPr/>
          </a:p>
        </p:txBody>
      </p:sp>
      <p:sp>
        <p:nvSpPr>
          <p:cNvPr id="192" name="Google Shape;192;p26"/>
          <p:cNvSpPr/>
          <p:nvPr/>
        </p:nvSpPr>
        <p:spPr>
          <a:xfrm>
            <a:off x="8055177" y="292676"/>
            <a:ext cx="796167" cy="796157"/>
          </a:xfrm>
          <a:custGeom>
            <a:avLst/>
            <a:gdLst/>
            <a:ahLst/>
            <a:cxnLst/>
            <a:rect l="l" t="t" r="r" b="b"/>
            <a:pathLst>
              <a:path w="16072" h="16071" extrusionOk="0">
                <a:moveTo>
                  <a:pt x="8036" y="0"/>
                </a:moveTo>
                <a:lnTo>
                  <a:pt x="7938" y="24"/>
                </a:lnTo>
                <a:lnTo>
                  <a:pt x="7792" y="98"/>
                </a:lnTo>
                <a:lnTo>
                  <a:pt x="7328" y="366"/>
                </a:lnTo>
                <a:lnTo>
                  <a:pt x="7059" y="537"/>
                </a:lnTo>
                <a:lnTo>
                  <a:pt x="6766" y="757"/>
                </a:lnTo>
                <a:lnTo>
                  <a:pt x="6448" y="977"/>
                </a:lnTo>
                <a:lnTo>
                  <a:pt x="6155" y="1246"/>
                </a:lnTo>
                <a:lnTo>
                  <a:pt x="5887" y="1514"/>
                </a:lnTo>
                <a:lnTo>
                  <a:pt x="5643" y="1807"/>
                </a:lnTo>
                <a:lnTo>
                  <a:pt x="5447" y="2100"/>
                </a:lnTo>
                <a:lnTo>
                  <a:pt x="5374" y="2247"/>
                </a:lnTo>
                <a:lnTo>
                  <a:pt x="5325" y="2418"/>
                </a:lnTo>
                <a:lnTo>
                  <a:pt x="5276" y="2564"/>
                </a:lnTo>
                <a:lnTo>
                  <a:pt x="5252" y="2711"/>
                </a:lnTo>
                <a:lnTo>
                  <a:pt x="5252" y="2858"/>
                </a:lnTo>
                <a:lnTo>
                  <a:pt x="5276" y="3029"/>
                </a:lnTo>
                <a:lnTo>
                  <a:pt x="5325" y="3175"/>
                </a:lnTo>
                <a:lnTo>
                  <a:pt x="5398" y="3322"/>
                </a:lnTo>
                <a:lnTo>
                  <a:pt x="5496" y="3468"/>
                </a:lnTo>
                <a:lnTo>
                  <a:pt x="5618" y="3615"/>
                </a:lnTo>
                <a:lnTo>
                  <a:pt x="5814" y="3761"/>
                </a:lnTo>
                <a:lnTo>
                  <a:pt x="6009" y="3859"/>
                </a:lnTo>
                <a:lnTo>
                  <a:pt x="6204" y="3957"/>
                </a:lnTo>
                <a:lnTo>
                  <a:pt x="6424" y="4005"/>
                </a:lnTo>
                <a:lnTo>
                  <a:pt x="6644" y="4054"/>
                </a:lnTo>
                <a:lnTo>
                  <a:pt x="6864" y="4152"/>
                </a:lnTo>
                <a:lnTo>
                  <a:pt x="7059" y="4250"/>
                </a:lnTo>
                <a:lnTo>
                  <a:pt x="7254" y="4421"/>
                </a:lnTo>
                <a:lnTo>
                  <a:pt x="7425" y="4616"/>
                </a:lnTo>
                <a:lnTo>
                  <a:pt x="7523" y="4836"/>
                </a:lnTo>
                <a:lnTo>
                  <a:pt x="7596" y="5080"/>
                </a:lnTo>
                <a:lnTo>
                  <a:pt x="7621" y="5373"/>
                </a:lnTo>
                <a:lnTo>
                  <a:pt x="7596" y="5569"/>
                </a:lnTo>
                <a:lnTo>
                  <a:pt x="7572" y="5788"/>
                </a:lnTo>
                <a:lnTo>
                  <a:pt x="7499" y="5984"/>
                </a:lnTo>
                <a:lnTo>
                  <a:pt x="7425" y="6179"/>
                </a:lnTo>
                <a:lnTo>
                  <a:pt x="7328" y="6374"/>
                </a:lnTo>
                <a:lnTo>
                  <a:pt x="7206" y="6570"/>
                </a:lnTo>
                <a:lnTo>
                  <a:pt x="7059" y="6741"/>
                </a:lnTo>
                <a:lnTo>
                  <a:pt x="6913" y="6912"/>
                </a:lnTo>
                <a:lnTo>
                  <a:pt x="6742" y="7058"/>
                </a:lnTo>
                <a:lnTo>
                  <a:pt x="6571" y="7205"/>
                </a:lnTo>
                <a:lnTo>
                  <a:pt x="6400" y="7303"/>
                </a:lnTo>
                <a:lnTo>
                  <a:pt x="6204" y="7425"/>
                </a:lnTo>
                <a:lnTo>
                  <a:pt x="6009" y="7498"/>
                </a:lnTo>
                <a:lnTo>
                  <a:pt x="5789" y="7571"/>
                </a:lnTo>
                <a:lnTo>
                  <a:pt x="5569" y="7596"/>
                </a:lnTo>
                <a:lnTo>
                  <a:pt x="5374" y="7620"/>
                </a:lnTo>
                <a:lnTo>
                  <a:pt x="5105" y="7596"/>
                </a:lnTo>
                <a:lnTo>
                  <a:pt x="4861" y="7522"/>
                </a:lnTo>
                <a:lnTo>
                  <a:pt x="4617" y="7425"/>
                </a:lnTo>
                <a:lnTo>
                  <a:pt x="4421" y="7254"/>
                </a:lnTo>
                <a:lnTo>
                  <a:pt x="4250" y="7058"/>
                </a:lnTo>
                <a:lnTo>
                  <a:pt x="4128" y="6839"/>
                </a:lnTo>
                <a:lnTo>
                  <a:pt x="4055" y="6619"/>
                </a:lnTo>
                <a:lnTo>
                  <a:pt x="3982" y="6399"/>
                </a:lnTo>
                <a:lnTo>
                  <a:pt x="3933" y="6204"/>
                </a:lnTo>
                <a:lnTo>
                  <a:pt x="3860" y="6008"/>
                </a:lnTo>
                <a:lnTo>
                  <a:pt x="3762" y="5813"/>
                </a:lnTo>
                <a:lnTo>
                  <a:pt x="3615" y="5617"/>
                </a:lnTo>
                <a:lnTo>
                  <a:pt x="3469" y="5495"/>
                </a:lnTo>
                <a:lnTo>
                  <a:pt x="3322" y="5398"/>
                </a:lnTo>
                <a:lnTo>
                  <a:pt x="3176" y="5324"/>
                </a:lnTo>
                <a:lnTo>
                  <a:pt x="3029" y="5275"/>
                </a:lnTo>
                <a:lnTo>
                  <a:pt x="2858" y="5251"/>
                </a:lnTo>
                <a:lnTo>
                  <a:pt x="2712" y="5251"/>
                </a:lnTo>
                <a:lnTo>
                  <a:pt x="2565" y="5275"/>
                </a:lnTo>
                <a:lnTo>
                  <a:pt x="2419" y="5324"/>
                </a:lnTo>
                <a:lnTo>
                  <a:pt x="2248" y="5373"/>
                </a:lnTo>
                <a:lnTo>
                  <a:pt x="2101" y="5446"/>
                </a:lnTo>
                <a:lnTo>
                  <a:pt x="1808" y="5642"/>
                </a:lnTo>
                <a:lnTo>
                  <a:pt x="1515" y="5886"/>
                </a:lnTo>
                <a:lnTo>
                  <a:pt x="1246" y="6155"/>
                </a:lnTo>
                <a:lnTo>
                  <a:pt x="978" y="6448"/>
                </a:lnTo>
                <a:lnTo>
                  <a:pt x="758" y="6765"/>
                </a:lnTo>
                <a:lnTo>
                  <a:pt x="538" y="7058"/>
                </a:lnTo>
                <a:lnTo>
                  <a:pt x="367" y="7327"/>
                </a:lnTo>
                <a:lnTo>
                  <a:pt x="99" y="7791"/>
                </a:lnTo>
                <a:lnTo>
                  <a:pt x="25" y="7938"/>
                </a:lnTo>
                <a:lnTo>
                  <a:pt x="1" y="8035"/>
                </a:lnTo>
                <a:lnTo>
                  <a:pt x="25" y="8231"/>
                </a:lnTo>
                <a:lnTo>
                  <a:pt x="74" y="8402"/>
                </a:lnTo>
                <a:lnTo>
                  <a:pt x="172" y="8597"/>
                </a:lnTo>
                <a:lnTo>
                  <a:pt x="294" y="8744"/>
                </a:lnTo>
                <a:lnTo>
                  <a:pt x="587" y="9012"/>
                </a:lnTo>
                <a:lnTo>
                  <a:pt x="880" y="9256"/>
                </a:lnTo>
                <a:lnTo>
                  <a:pt x="1417" y="9696"/>
                </a:lnTo>
                <a:lnTo>
                  <a:pt x="1906" y="10062"/>
                </a:lnTo>
                <a:lnTo>
                  <a:pt x="2101" y="10233"/>
                </a:lnTo>
                <a:lnTo>
                  <a:pt x="2297" y="10404"/>
                </a:lnTo>
                <a:lnTo>
                  <a:pt x="2419" y="10575"/>
                </a:lnTo>
                <a:lnTo>
                  <a:pt x="2541" y="10746"/>
                </a:lnTo>
                <a:lnTo>
                  <a:pt x="2590" y="10917"/>
                </a:lnTo>
                <a:lnTo>
                  <a:pt x="2590" y="11113"/>
                </a:lnTo>
                <a:lnTo>
                  <a:pt x="2541" y="11308"/>
                </a:lnTo>
                <a:lnTo>
                  <a:pt x="2443" y="11528"/>
                </a:lnTo>
                <a:lnTo>
                  <a:pt x="2272" y="11772"/>
                </a:lnTo>
                <a:lnTo>
                  <a:pt x="2004" y="12041"/>
                </a:lnTo>
                <a:lnTo>
                  <a:pt x="1833" y="12212"/>
                </a:lnTo>
                <a:lnTo>
                  <a:pt x="1637" y="12309"/>
                </a:lnTo>
                <a:lnTo>
                  <a:pt x="1417" y="12383"/>
                </a:lnTo>
                <a:lnTo>
                  <a:pt x="1222" y="12431"/>
                </a:lnTo>
                <a:lnTo>
                  <a:pt x="1002" y="12480"/>
                </a:lnTo>
                <a:lnTo>
                  <a:pt x="782" y="12578"/>
                </a:lnTo>
                <a:lnTo>
                  <a:pt x="587" y="12700"/>
                </a:lnTo>
                <a:lnTo>
                  <a:pt x="367" y="12871"/>
                </a:lnTo>
                <a:lnTo>
                  <a:pt x="196" y="13066"/>
                </a:lnTo>
                <a:lnTo>
                  <a:pt x="99" y="13286"/>
                </a:lnTo>
                <a:lnTo>
                  <a:pt x="25" y="13530"/>
                </a:lnTo>
                <a:lnTo>
                  <a:pt x="1" y="13799"/>
                </a:lnTo>
                <a:lnTo>
                  <a:pt x="25" y="14019"/>
                </a:lnTo>
                <a:lnTo>
                  <a:pt x="50" y="14239"/>
                </a:lnTo>
                <a:lnTo>
                  <a:pt x="123" y="14434"/>
                </a:lnTo>
                <a:lnTo>
                  <a:pt x="221" y="14654"/>
                </a:lnTo>
                <a:lnTo>
                  <a:pt x="318" y="14825"/>
                </a:lnTo>
                <a:lnTo>
                  <a:pt x="440" y="15020"/>
                </a:lnTo>
                <a:lnTo>
                  <a:pt x="563" y="15191"/>
                </a:lnTo>
                <a:lnTo>
                  <a:pt x="709" y="15362"/>
                </a:lnTo>
                <a:lnTo>
                  <a:pt x="880" y="15509"/>
                </a:lnTo>
                <a:lnTo>
                  <a:pt x="1051" y="15631"/>
                </a:lnTo>
                <a:lnTo>
                  <a:pt x="1246" y="15753"/>
                </a:lnTo>
                <a:lnTo>
                  <a:pt x="1442" y="15875"/>
                </a:lnTo>
                <a:lnTo>
                  <a:pt x="1637" y="15948"/>
                </a:lnTo>
                <a:lnTo>
                  <a:pt x="1857" y="16022"/>
                </a:lnTo>
                <a:lnTo>
                  <a:pt x="2052" y="16046"/>
                </a:lnTo>
                <a:lnTo>
                  <a:pt x="2272" y="16070"/>
                </a:lnTo>
                <a:lnTo>
                  <a:pt x="2541" y="16046"/>
                </a:lnTo>
                <a:lnTo>
                  <a:pt x="2785" y="15973"/>
                </a:lnTo>
                <a:lnTo>
                  <a:pt x="3005" y="15875"/>
                </a:lnTo>
                <a:lnTo>
                  <a:pt x="3200" y="15704"/>
                </a:lnTo>
                <a:lnTo>
                  <a:pt x="3371" y="15509"/>
                </a:lnTo>
                <a:lnTo>
                  <a:pt x="3493" y="15289"/>
                </a:lnTo>
                <a:lnTo>
                  <a:pt x="3567" y="15094"/>
                </a:lnTo>
                <a:lnTo>
                  <a:pt x="3615" y="14874"/>
                </a:lnTo>
                <a:lnTo>
                  <a:pt x="3689" y="14654"/>
                </a:lnTo>
                <a:lnTo>
                  <a:pt x="3762" y="14459"/>
                </a:lnTo>
                <a:lnTo>
                  <a:pt x="3860" y="14239"/>
                </a:lnTo>
                <a:lnTo>
                  <a:pt x="4031" y="14068"/>
                </a:lnTo>
                <a:lnTo>
                  <a:pt x="4299" y="13824"/>
                </a:lnTo>
                <a:lnTo>
                  <a:pt x="4544" y="13628"/>
                </a:lnTo>
                <a:lnTo>
                  <a:pt x="4763" y="13530"/>
                </a:lnTo>
                <a:lnTo>
                  <a:pt x="4959" y="13482"/>
                </a:lnTo>
                <a:lnTo>
                  <a:pt x="5154" y="13482"/>
                </a:lnTo>
                <a:lnTo>
                  <a:pt x="5325" y="13530"/>
                </a:lnTo>
                <a:lnTo>
                  <a:pt x="5496" y="13653"/>
                </a:lnTo>
                <a:lnTo>
                  <a:pt x="5667" y="13775"/>
                </a:lnTo>
                <a:lnTo>
                  <a:pt x="5838" y="13970"/>
                </a:lnTo>
                <a:lnTo>
                  <a:pt x="6009" y="14165"/>
                </a:lnTo>
                <a:lnTo>
                  <a:pt x="6375" y="14654"/>
                </a:lnTo>
                <a:lnTo>
                  <a:pt x="6815" y="15191"/>
                </a:lnTo>
                <a:lnTo>
                  <a:pt x="7059" y="15484"/>
                </a:lnTo>
                <a:lnTo>
                  <a:pt x="7328" y="15777"/>
                </a:lnTo>
                <a:lnTo>
                  <a:pt x="7474" y="15899"/>
                </a:lnTo>
                <a:lnTo>
                  <a:pt x="7670" y="15997"/>
                </a:lnTo>
                <a:lnTo>
                  <a:pt x="7841" y="16046"/>
                </a:lnTo>
                <a:lnTo>
                  <a:pt x="8036" y="16070"/>
                </a:lnTo>
                <a:lnTo>
                  <a:pt x="8134" y="16046"/>
                </a:lnTo>
                <a:lnTo>
                  <a:pt x="8280" y="15973"/>
                </a:lnTo>
                <a:lnTo>
                  <a:pt x="8744" y="15704"/>
                </a:lnTo>
                <a:lnTo>
                  <a:pt x="9013" y="15533"/>
                </a:lnTo>
                <a:lnTo>
                  <a:pt x="9306" y="15313"/>
                </a:lnTo>
                <a:lnTo>
                  <a:pt x="9623" y="15094"/>
                </a:lnTo>
                <a:lnTo>
                  <a:pt x="9917" y="14825"/>
                </a:lnTo>
                <a:lnTo>
                  <a:pt x="10185" y="14556"/>
                </a:lnTo>
                <a:lnTo>
                  <a:pt x="10429" y="14263"/>
                </a:lnTo>
                <a:lnTo>
                  <a:pt x="10625" y="13970"/>
                </a:lnTo>
                <a:lnTo>
                  <a:pt x="10698" y="13824"/>
                </a:lnTo>
                <a:lnTo>
                  <a:pt x="10747" y="13653"/>
                </a:lnTo>
                <a:lnTo>
                  <a:pt x="10796" y="13506"/>
                </a:lnTo>
                <a:lnTo>
                  <a:pt x="10820" y="13359"/>
                </a:lnTo>
                <a:lnTo>
                  <a:pt x="10820" y="13213"/>
                </a:lnTo>
                <a:lnTo>
                  <a:pt x="10796" y="13042"/>
                </a:lnTo>
                <a:lnTo>
                  <a:pt x="10747" y="12895"/>
                </a:lnTo>
                <a:lnTo>
                  <a:pt x="10674" y="12749"/>
                </a:lnTo>
                <a:lnTo>
                  <a:pt x="10576" y="12602"/>
                </a:lnTo>
                <a:lnTo>
                  <a:pt x="10454" y="12456"/>
                </a:lnTo>
                <a:lnTo>
                  <a:pt x="10258" y="12309"/>
                </a:lnTo>
                <a:lnTo>
                  <a:pt x="10063" y="12212"/>
                </a:lnTo>
                <a:lnTo>
                  <a:pt x="9868" y="12138"/>
                </a:lnTo>
                <a:lnTo>
                  <a:pt x="9648" y="12065"/>
                </a:lnTo>
                <a:lnTo>
                  <a:pt x="9428" y="12016"/>
                </a:lnTo>
                <a:lnTo>
                  <a:pt x="9208" y="11919"/>
                </a:lnTo>
                <a:lnTo>
                  <a:pt x="9013" y="11821"/>
                </a:lnTo>
                <a:lnTo>
                  <a:pt x="8818" y="11650"/>
                </a:lnTo>
                <a:lnTo>
                  <a:pt x="8647" y="11454"/>
                </a:lnTo>
                <a:lnTo>
                  <a:pt x="8549" y="11235"/>
                </a:lnTo>
                <a:lnTo>
                  <a:pt x="8476" y="10990"/>
                </a:lnTo>
                <a:lnTo>
                  <a:pt x="8451" y="10697"/>
                </a:lnTo>
                <a:lnTo>
                  <a:pt x="8476" y="10502"/>
                </a:lnTo>
                <a:lnTo>
                  <a:pt x="8500" y="10282"/>
                </a:lnTo>
                <a:lnTo>
                  <a:pt x="8573" y="10087"/>
                </a:lnTo>
                <a:lnTo>
                  <a:pt x="8647" y="9891"/>
                </a:lnTo>
                <a:lnTo>
                  <a:pt x="8744" y="9696"/>
                </a:lnTo>
                <a:lnTo>
                  <a:pt x="8866" y="9501"/>
                </a:lnTo>
                <a:lnTo>
                  <a:pt x="9013" y="9330"/>
                </a:lnTo>
                <a:lnTo>
                  <a:pt x="9159" y="9159"/>
                </a:lnTo>
                <a:lnTo>
                  <a:pt x="9330" y="9012"/>
                </a:lnTo>
                <a:lnTo>
                  <a:pt x="9501" y="8890"/>
                </a:lnTo>
                <a:lnTo>
                  <a:pt x="9672" y="8768"/>
                </a:lnTo>
                <a:lnTo>
                  <a:pt x="9868" y="8646"/>
                </a:lnTo>
                <a:lnTo>
                  <a:pt x="10063" y="8573"/>
                </a:lnTo>
                <a:lnTo>
                  <a:pt x="10283" y="8499"/>
                </a:lnTo>
                <a:lnTo>
                  <a:pt x="10503" y="8475"/>
                </a:lnTo>
                <a:lnTo>
                  <a:pt x="10698" y="8450"/>
                </a:lnTo>
                <a:lnTo>
                  <a:pt x="10967" y="8475"/>
                </a:lnTo>
                <a:lnTo>
                  <a:pt x="11211" y="8548"/>
                </a:lnTo>
                <a:lnTo>
                  <a:pt x="11455" y="8646"/>
                </a:lnTo>
                <a:lnTo>
                  <a:pt x="11651" y="8817"/>
                </a:lnTo>
                <a:lnTo>
                  <a:pt x="11822" y="9012"/>
                </a:lnTo>
                <a:lnTo>
                  <a:pt x="11944" y="9232"/>
                </a:lnTo>
                <a:lnTo>
                  <a:pt x="12017" y="9452"/>
                </a:lnTo>
                <a:lnTo>
                  <a:pt x="12090" y="9672"/>
                </a:lnTo>
                <a:lnTo>
                  <a:pt x="12139" y="9867"/>
                </a:lnTo>
                <a:lnTo>
                  <a:pt x="12212" y="10062"/>
                </a:lnTo>
                <a:lnTo>
                  <a:pt x="12310" y="10258"/>
                </a:lnTo>
                <a:lnTo>
                  <a:pt x="12457" y="10453"/>
                </a:lnTo>
                <a:lnTo>
                  <a:pt x="12603" y="10575"/>
                </a:lnTo>
                <a:lnTo>
                  <a:pt x="12750" y="10673"/>
                </a:lnTo>
                <a:lnTo>
                  <a:pt x="12896" y="10746"/>
                </a:lnTo>
                <a:lnTo>
                  <a:pt x="13043" y="10795"/>
                </a:lnTo>
                <a:lnTo>
                  <a:pt x="13214" y="10819"/>
                </a:lnTo>
                <a:lnTo>
                  <a:pt x="13360" y="10819"/>
                </a:lnTo>
                <a:lnTo>
                  <a:pt x="13507" y="10795"/>
                </a:lnTo>
                <a:lnTo>
                  <a:pt x="13653" y="10746"/>
                </a:lnTo>
                <a:lnTo>
                  <a:pt x="13824" y="10697"/>
                </a:lnTo>
                <a:lnTo>
                  <a:pt x="13971" y="10624"/>
                </a:lnTo>
                <a:lnTo>
                  <a:pt x="14264" y="10429"/>
                </a:lnTo>
                <a:lnTo>
                  <a:pt x="14557" y="10184"/>
                </a:lnTo>
                <a:lnTo>
                  <a:pt x="14826" y="9916"/>
                </a:lnTo>
                <a:lnTo>
                  <a:pt x="15094" y="9623"/>
                </a:lnTo>
                <a:lnTo>
                  <a:pt x="15314" y="9305"/>
                </a:lnTo>
                <a:lnTo>
                  <a:pt x="15534" y="9012"/>
                </a:lnTo>
                <a:lnTo>
                  <a:pt x="15705" y="8744"/>
                </a:lnTo>
                <a:lnTo>
                  <a:pt x="15973" y="8279"/>
                </a:lnTo>
                <a:lnTo>
                  <a:pt x="16047" y="8133"/>
                </a:lnTo>
                <a:lnTo>
                  <a:pt x="16071" y="8035"/>
                </a:lnTo>
                <a:lnTo>
                  <a:pt x="16047" y="7840"/>
                </a:lnTo>
                <a:lnTo>
                  <a:pt x="15998" y="7669"/>
                </a:lnTo>
                <a:lnTo>
                  <a:pt x="15900" y="7474"/>
                </a:lnTo>
                <a:lnTo>
                  <a:pt x="15778" y="7327"/>
                </a:lnTo>
                <a:lnTo>
                  <a:pt x="15485" y="7058"/>
                </a:lnTo>
                <a:lnTo>
                  <a:pt x="15192" y="6814"/>
                </a:lnTo>
                <a:lnTo>
                  <a:pt x="14655" y="6374"/>
                </a:lnTo>
                <a:lnTo>
                  <a:pt x="14166" y="6008"/>
                </a:lnTo>
                <a:lnTo>
                  <a:pt x="13971" y="5837"/>
                </a:lnTo>
                <a:lnTo>
                  <a:pt x="13775" y="5666"/>
                </a:lnTo>
                <a:lnTo>
                  <a:pt x="13653" y="5495"/>
                </a:lnTo>
                <a:lnTo>
                  <a:pt x="13531" y="5324"/>
                </a:lnTo>
                <a:lnTo>
                  <a:pt x="13482" y="5153"/>
                </a:lnTo>
                <a:lnTo>
                  <a:pt x="13482" y="4958"/>
                </a:lnTo>
                <a:lnTo>
                  <a:pt x="13531" y="4763"/>
                </a:lnTo>
                <a:lnTo>
                  <a:pt x="13629" y="4543"/>
                </a:lnTo>
                <a:lnTo>
                  <a:pt x="13800" y="4299"/>
                </a:lnTo>
                <a:lnTo>
                  <a:pt x="14068" y="4030"/>
                </a:lnTo>
                <a:lnTo>
                  <a:pt x="14239" y="3859"/>
                </a:lnTo>
                <a:lnTo>
                  <a:pt x="14435" y="3761"/>
                </a:lnTo>
                <a:lnTo>
                  <a:pt x="14655" y="3688"/>
                </a:lnTo>
                <a:lnTo>
                  <a:pt x="14850" y="3639"/>
                </a:lnTo>
                <a:lnTo>
                  <a:pt x="15070" y="3590"/>
                </a:lnTo>
                <a:lnTo>
                  <a:pt x="15290" y="3493"/>
                </a:lnTo>
                <a:lnTo>
                  <a:pt x="15485" y="3370"/>
                </a:lnTo>
                <a:lnTo>
                  <a:pt x="15705" y="3199"/>
                </a:lnTo>
                <a:lnTo>
                  <a:pt x="15876" y="3004"/>
                </a:lnTo>
                <a:lnTo>
                  <a:pt x="15973" y="2784"/>
                </a:lnTo>
                <a:lnTo>
                  <a:pt x="16047" y="2540"/>
                </a:lnTo>
                <a:lnTo>
                  <a:pt x="16071" y="2271"/>
                </a:lnTo>
                <a:lnTo>
                  <a:pt x="16047" y="2052"/>
                </a:lnTo>
                <a:lnTo>
                  <a:pt x="16022" y="1832"/>
                </a:lnTo>
                <a:lnTo>
                  <a:pt x="15949" y="1636"/>
                </a:lnTo>
                <a:lnTo>
                  <a:pt x="15851" y="1417"/>
                </a:lnTo>
                <a:lnTo>
                  <a:pt x="15754" y="1246"/>
                </a:lnTo>
                <a:lnTo>
                  <a:pt x="15632" y="1050"/>
                </a:lnTo>
                <a:lnTo>
                  <a:pt x="15509" y="879"/>
                </a:lnTo>
                <a:lnTo>
                  <a:pt x="15363" y="708"/>
                </a:lnTo>
                <a:lnTo>
                  <a:pt x="15192" y="562"/>
                </a:lnTo>
                <a:lnTo>
                  <a:pt x="15021" y="440"/>
                </a:lnTo>
                <a:lnTo>
                  <a:pt x="14826" y="318"/>
                </a:lnTo>
                <a:lnTo>
                  <a:pt x="14630" y="195"/>
                </a:lnTo>
                <a:lnTo>
                  <a:pt x="14435" y="122"/>
                </a:lnTo>
                <a:lnTo>
                  <a:pt x="14215" y="49"/>
                </a:lnTo>
                <a:lnTo>
                  <a:pt x="14020" y="24"/>
                </a:lnTo>
                <a:lnTo>
                  <a:pt x="13800" y="0"/>
                </a:lnTo>
                <a:lnTo>
                  <a:pt x="13531" y="24"/>
                </a:lnTo>
                <a:lnTo>
                  <a:pt x="13287" y="98"/>
                </a:lnTo>
                <a:lnTo>
                  <a:pt x="13067" y="195"/>
                </a:lnTo>
                <a:lnTo>
                  <a:pt x="12872" y="366"/>
                </a:lnTo>
                <a:lnTo>
                  <a:pt x="12701" y="562"/>
                </a:lnTo>
                <a:lnTo>
                  <a:pt x="12579" y="782"/>
                </a:lnTo>
                <a:lnTo>
                  <a:pt x="12505" y="977"/>
                </a:lnTo>
                <a:lnTo>
                  <a:pt x="12457" y="1197"/>
                </a:lnTo>
                <a:lnTo>
                  <a:pt x="12383" y="1417"/>
                </a:lnTo>
                <a:lnTo>
                  <a:pt x="12310" y="1612"/>
                </a:lnTo>
                <a:lnTo>
                  <a:pt x="12212" y="1832"/>
                </a:lnTo>
                <a:lnTo>
                  <a:pt x="12041" y="2003"/>
                </a:lnTo>
                <a:lnTo>
                  <a:pt x="11773" y="2271"/>
                </a:lnTo>
                <a:lnTo>
                  <a:pt x="11528" y="2442"/>
                </a:lnTo>
                <a:lnTo>
                  <a:pt x="11309" y="2540"/>
                </a:lnTo>
                <a:lnTo>
                  <a:pt x="11113" y="2589"/>
                </a:lnTo>
                <a:lnTo>
                  <a:pt x="10918" y="2589"/>
                </a:lnTo>
                <a:lnTo>
                  <a:pt x="10747" y="2540"/>
                </a:lnTo>
                <a:lnTo>
                  <a:pt x="10576" y="2418"/>
                </a:lnTo>
                <a:lnTo>
                  <a:pt x="10405" y="2296"/>
                </a:lnTo>
                <a:lnTo>
                  <a:pt x="10234" y="2100"/>
                </a:lnTo>
                <a:lnTo>
                  <a:pt x="10063" y="1905"/>
                </a:lnTo>
                <a:lnTo>
                  <a:pt x="9697" y="1417"/>
                </a:lnTo>
                <a:lnTo>
                  <a:pt x="9257" y="879"/>
                </a:lnTo>
                <a:lnTo>
                  <a:pt x="9013" y="586"/>
                </a:lnTo>
                <a:lnTo>
                  <a:pt x="8744" y="293"/>
                </a:lnTo>
                <a:lnTo>
                  <a:pt x="8598" y="171"/>
                </a:lnTo>
                <a:lnTo>
                  <a:pt x="8402" y="73"/>
                </a:lnTo>
                <a:lnTo>
                  <a:pt x="8231" y="24"/>
                </a:lnTo>
                <a:lnTo>
                  <a:pt x="8036" y="0"/>
                </a:lnTo>
                <a:close/>
              </a:path>
            </a:pathLst>
          </a:cu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27"/>
          <p:cNvSpPr txBox="1">
            <a:spLocks noGrp="1"/>
          </p:cNvSpPr>
          <p:nvPr>
            <p:ph type="ctrTitle" idx="4294967295"/>
          </p:nvPr>
        </p:nvSpPr>
        <p:spPr>
          <a:xfrm>
            <a:off x="502350" y="1374250"/>
            <a:ext cx="8139300" cy="1159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5600">
                <a:solidFill>
                  <a:srgbClr val="FFB600"/>
                </a:solidFill>
              </a:rPr>
              <a:t>Thanks for coming! </a:t>
            </a:r>
            <a:endParaRPr sz="5600">
              <a:solidFill>
                <a:srgbClr val="FFB600"/>
              </a:solidFill>
            </a:endParaRPr>
          </a:p>
          <a:p>
            <a:pPr marL="0" lvl="0" indent="0" algn="l" rtl="0">
              <a:spcBef>
                <a:spcPts val="0"/>
              </a:spcBef>
              <a:spcAft>
                <a:spcPts val="0"/>
              </a:spcAft>
              <a:buNone/>
            </a:pPr>
            <a:r>
              <a:rPr lang="en" sz="5600">
                <a:solidFill>
                  <a:srgbClr val="FFB600"/>
                </a:solidFill>
              </a:rPr>
              <a:t>Questions?</a:t>
            </a:r>
            <a:endParaRPr sz="5600">
              <a:solidFill>
                <a:srgbClr val="FFB600"/>
              </a:solidFill>
            </a:endParaRPr>
          </a:p>
        </p:txBody>
      </p:sp>
      <p:sp>
        <p:nvSpPr>
          <p:cNvPr id="198" name="Google Shape;198;p27"/>
          <p:cNvSpPr txBox="1">
            <a:spLocks noGrp="1"/>
          </p:cNvSpPr>
          <p:nvPr>
            <p:ph type="subTitle" idx="4294967295"/>
          </p:nvPr>
        </p:nvSpPr>
        <p:spPr>
          <a:xfrm>
            <a:off x="4640125" y="2362525"/>
            <a:ext cx="4298100" cy="21780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3000" b="1">
                <a:latin typeface="Raleway"/>
                <a:ea typeface="Raleway"/>
                <a:cs typeface="Raleway"/>
                <a:sym typeface="Raleway"/>
              </a:rPr>
              <a:t>Dr. Victoria Elmwood</a:t>
            </a:r>
            <a:endParaRPr sz="3000" b="1">
              <a:latin typeface="Raleway"/>
              <a:ea typeface="Raleway"/>
              <a:cs typeface="Raleway"/>
              <a:sym typeface="Raleway"/>
            </a:endParaRPr>
          </a:p>
          <a:p>
            <a:pPr marL="0" lvl="0" indent="0" algn="l" rtl="0">
              <a:spcBef>
                <a:spcPts val="600"/>
              </a:spcBef>
              <a:spcAft>
                <a:spcPts val="0"/>
              </a:spcAft>
              <a:buClr>
                <a:schemeClr val="dk1"/>
              </a:buClr>
              <a:buSzPts val="1100"/>
              <a:buFont typeface="Arial"/>
              <a:buNone/>
            </a:pPr>
            <a:r>
              <a:rPr lang="en" sz="1600"/>
              <a:t>User Experience and Instruction Librarian</a:t>
            </a:r>
            <a:endParaRPr sz="1600"/>
          </a:p>
          <a:p>
            <a:pPr marL="0" lvl="0" indent="0" algn="l" rtl="0">
              <a:spcBef>
                <a:spcPts val="600"/>
              </a:spcBef>
              <a:spcAft>
                <a:spcPts val="0"/>
              </a:spcAft>
              <a:buClr>
                <a:schemeClr val="dk1"/>
              </a:buClr>
              <a:buSzPts val="1100"/>
              <a:buFont typeface="Arial"/>
              <a:buNone/>
            </a:pPr>
            <a:r>
              <a:rPr lang="en" sz="1600"/>
              <a:t>Monroe Library</a:t>
            </a:r>
            <a:endParaRPr sz="1600"/>
          </a:p>
          <a:p>
            <a:pPr marL="0" lvl="0" indent="0" algn="l" rtl="0">
              <a:spcBef>
                <a:spcPts val="600"/>
              </a:spcBef>
              <a:spcAft>
                <a:spcPts val="0"/>
              </a:spcAft>
              <a:buClr>
                <a:schemeClr val="dk1"/>
              </a:buClr>
              <a:buSzPts val="1100"/>
              <a:buFont typeface="Arial"/>
              <a:buNone/>
            </a:pPr>
            <a:r>
              <a:rPr lang="en" sz="1600"/>
              <a:t>Loyola University New Orleans</a:t>
            </a:r>
            <a:endParaRPr sz="1600"/>
          </a:p>
          <a:p>
            <a:pPr marL="0" lvl="0" indent="0" algn="l" rtl="0">
              <a:spcBef>
                <a:spcPts val="600"/>
              </a:spcBef>
              <a:spcAft>
                <a:spcPts val="0"/>
              </a:spcAft>
              <a:buClr>
                <a:schemeClr val="dk1"/>
              </a:buClr>
              <a:buSzPts val="1100"/>
              <a:buFont typeface="Arial"/>
              <a:buNone/>
            </a:pPr>
            <a:r>
              <a:rPr lang="en" sz="1600"/>
              <a:t>vaelmwoo@loyno.edu</a:t>
            </a:r>
            <a:endParaRPr sz="1600" b="1"/>
          </a:p>
        </p:txBody>
      </p:sp>
      <p:sp>
        <p:nvSpPr>
          <p:cNvPr id="199" name="Google Shape;199;p27"/>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16</a:t>
            </a:fld>
            <a:endParaRPr/>
          </a:p>
        </p:txBody>
      </p:sp>
      <p:sp>
        <p:nvSpPr>
          <p:cNvPr id="2" name="TextBox 1"/>
          <p:cNvSpPr txBox="1"/>
          <p:nvPr/>
        </p:nvSpPr>
        <p:spPr>
          <a:xfrm>
            <a:off x="646179" y="4386636"/>
            <a:ext cx="6517503" cy="307777"/>
          </a:xfrm>
          <a:prstGeom prst="rect">
            <a:avLst/>
          </a:prstGeom>
          <a:noFill/>
        </p:spPr>
        <p:txBody>
          <a:bodyPr wrap="square" rtlCol="0">
            <a:spAutoFit/>
          </a:bodyPr>
          <a:lstStyle/>
          <a:p>
            <a:r>
              <a:rPr lang="en-US" dirty="0" smtClean="0">
                <a:solidFill>
                  <a:schemeClr val="bg2"/>
                </a:solidFill>
              </a:rPr>
              <a:t>Please use according to </a:t>
            </a:r>
            <a:r>
              <a:rPr lang="en-US" dirty="0" smtClean="0">
                <a:solidFill>
                  <a:schemeClr val="bg2"/>
                </a:solidFill>
                <a:hlinkClick r:id="rId3"/>
              </a:rPr>
              <a:t>CC BY-NC  4.0</a:t>
            </a:r>
            <a:r>
              <a:rPr lang="en-US" dirty="0" smtClean="0">
                <a:solidFill>
                  <a:schemeClr val="bg2"/>
                </a:solidFill>
              </a:rPr>
              <a:t> copyright license parameters.</a:t>
            </a:r>
            <a:endParaRPr lang="en-US" dirty="0">
              <a:solidFill>
                <a:schemeClr val="bg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3"/>
          <p:cNvSpPr txBox="1">
            <a:spLocks noGrp="1"/>
          </p:cNvSpPr>
          <p:nvPr>
            <p:ph type="body" idx="1"/>
          </p:nvPr>
        </p:nvSpPr>
        <p:spPr>
          <a:xfrm>
            <a:off x="881025" y="312075"/>
            <a:ext cx="2883300" cy="819900"/>
          </a:xfrm>
          <a:prstGeom prst="rect">
            <a:avLst/>
          </a:prstGeom>
        </p:spPr>
        <p:txBody>
          <a:bodyPr spcFirstLastPara="1" wrap="square" lIns="91425" tIns="91425" rIns="91425" bIns="91425" anchor="ctr" anchorCtr="0">
            <a:noAutofit/>
          </a:bodyPr>
          <a:lstStyle/>
          <a:p>
            <a:pPr marL="0" lvl="0" indent="0" algn="ctr" rtl="0">
              <a:spcBef>
                <a:spcPts val="600"/>
              </a:spcBef>
              <a:spcAft>
                <a:spcPts val="0"/>
              </a:spcAft>
              <a:buNone/>
            </a:pPr>
            <a:r>
              <a:rPr lang="en"/>
              <a:t>Basic Concept</a:t>
            </a:r>
            <a:endParaRPr/>
          </a:p>
        </p:txBody>
      </p:sp>
      <p:sp>
        <p:nvSpPr>
          <p:cNvPr id="72" name="Google Shape;72;p13"/>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fld id="{00000000-1234-1234-1234-123412341234}" type="slidenum">
              <a:rPr lang="en"/>
              <a:t>2</a:t>
            </a:fld>
            <a:endParaRPr/>
          </a:p>
        </p:txBody>
      </p:sp>
      <p:sp>
        <p:nvSpPr>
          <p:cNvPr id="73" name="Google Shape;73;p13"/>
          <p:cNvSpPr txBox="1"/>
          <p:nvPr/>
        </p:nvSpPr>
        <p:spPr>
          <a:xfrm>
            <a:off x="1070875" y="1344625"/>
            <a:ext cx="7398900" cy="3021900"/>
          </a:xfrm>
          <a:prstGeom prst="rect">
            <a:avLst/>
          </a:prstGeom>
          <a:noFill/>
          <a:ln>
            <a:noFill/>
          </a:ln>
        </p:spPr>
        <p:txBody>
          <a:bodyPr spcFirstLastPara="1" wrap="square" lIns="91425" tIns="91425" rIns="91425" bIns="91425" anchor="t" anchorCtr="0">
            <a:noAutofit/>
          </a:bodyPr>
          <a:lstStyle/>
          <a:p>
            <a:pPr marL="457200" lvl="0" indent="-342900" algn="l" rtl="0">
              <a:spcBef>
                <a:spcPts val="0"/>
              </a:spcBef>
              <a:spcAft>
                <a:spcPts val="0"/>
              </a:spcAft>
              <a:buClr>
                <a:schemeClr val="dk2"/>
              </a:buClr>
              <a:buSzPts val="1800"/>
              <a:buChar char="➔"/>
            </a:pPr>
            <a:r>
              <a:rPr lang="en" sz="1800">
                <a:solidFill>
                  <a:schemeClr val="dk2"/>
                </a:solidFill>
              </a:rPr>
              <a:t>Students research a common issue in two distinct time periods during U.S. History (women’s rights, civil rights, economic downturns, or related Supreme Court cases, for ex.). </a:t>
            </a:r>
            <a:endParaRPr sz="1800">
              <a:solidFill>
                <a:schemeClr val="dk2"/>
              </a:solidFill>
            </a:endParaRPr>
          </a:p>
          <a:p>
            <a:pPr marL="457200" lvl="0" indent="0" algn="l" rtl="0">
              <a:spcBef>
                <a:spcPts val="0"/>
              </a:spcBef>
              <a:spcAft>
                <a:spcPts val="0"/>
              </a:spcAft>
              <a:buNone/>
            </a:pPr>
            <a:endParaRPr sz="1800">
              <a:solidFill>
                <a:schemeClr val="dk2"/>
              </a:solidFill>
            </a:endParaRPr>
          </a:p>
          <a:p>
            <a:pPr marL="457200" lvl="0" indent="-342900" algn="l" rtl="0">
              <a:spcBef>
                <a:spcPts val="0"/>
              </a:spcBef>
              <a:spcAft>
                <a:spcPts val="0"/>
              </a:spcAft>
              <a:buClr>
                <a:schemeClr val="dk2"/>
              </a:buClr>
              <a:buSzPts val="1800"/>
              <a:buChar char="➔"/>
            </a:pPr>
            <a:r>
              <a:rPr lang="en" sz="1800">
                <a:solidFill>
                  <a:schemeClr val="dk2"/>
                </a:solidFill>
              </a:rPr>
              <a:t>They select a number of newspaper articles on the issue and upload the texts into Voyant’s web-based text mining software. </a:t>
            </a:r>
            <a:endParaRPr sz="1800">
              <a:solidFill>
                <a:schemeClr val="dk2"/>
              </a:solidFill>
            </a:endParaRPr>
          </a:p>
          <a:p>
            <a:pPr marL="457200" lvl="0" indent="0" algn="l" rtl="0">
              <a:spcBef>
                <a:spcPts val="0"/>
              </a:spcBef>
              <a:spcAft>
                <a:spcPts val="0"/>
              </a:spcAft>
              <a:buNone/>
            </a:pPr>
            <a:endParaRPr sz="1800">
              <a:solidFill>
                <a:schemeClr val="dk2"/>
              </a:solidFill>
            </a:endParaRPr>
          </a:p>
          <a:p>
            <a:pPr marL="457200" lvl="0" indent="-342900" algn="l" rtl="0">
              <a:spcBef>
                <a:spcPts val="0"/>
              </a:spcBef>
              <a:spcAft>
                <a:spcPts val="0"/>
              </a:spcAft>
              <a:buClr>
                <a:schemeClr val="dk2"/>
              </a:buClr>
              <a:buSzPts val="1800"/>
              <a:buChar char="➔"/>
            </a:pPr>
            <a:r>
              <a:rPr lang="en" sz="1800">
                <a:solidFill>
                  <a:schemeClr val="dk2"/>
                </a:solidFill>
              </a:rPr>
              <a:t>Looking at the statistical data on word occurence, frequency, correlation, and other patterns, students will derive insights about their issue’s change and development over time. </a:t>
            </a:r>
            <a:endParaRPr sz="1800">
              <a:solidFill>
                <a:schemeClr val="dk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4"/>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fld id="{00000000-1234-1234-1234-123412341234}" type="slidenum">
              <a:rPr lang="en"/>
              <a:t>3</a:t>
            </a:fld>
            <a:endParaRPr/>
          </a:p>
        </p:txBody>
      </p:sp>
      <p:sp>
        <p:nvSpPr>
          <p:cNvPr id="79" name="Google Shape;79;p14"/>
          <p:cNvSpPr txBox="1"/>
          <p:nvPr/>
        </p:nvSpPr>
        <p:spPr>
          <a:xfrm>
            <a:off x="622200" y="547525"/>
            <a:ext cx="3310200" cy="3915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b="1">
                <a:solidFill>
                  <a:srgbClr val="434343"/>
                </a:solidFill>
              </a:rPr>
              <a:t>What is text mining?</a:t>
            </a:r>
            <a:endParaRPr sz="2400" b="1">
              <a:solidFill>
                <a:srgbClr val="434343"/>
              </a:solidFill>
            </a:endParaRPr>
          </a:p>
          <a:p>
            <a:pPr marL="0" lvl="0" indent="0" algn="l" rtl="0">
              <a:spcBef>
                <a:spcPts val="0"/>
              </a:spcBef>
              <a:spcAft>
                <a:spcPts val="0"/>
              </a:spcAft>
              <a:buNone/>
            </a:pPr>
            <a:endParaRPr/>
          </a:p>
          <a:p>
            <a:pPr marL="457200" lvl="0" indent="-317500" algn="l" rtl="0">
              <a:spcBef>
                <a:spcPts val="0"/>
              </a:spcBef>
              <a:spcAft>
                <a:spcPts val="0"/>
              </a:spcAft>
              <a:buClr>
                <a:schemeClr val="dk2"/>
              </a:buClr>
              <a:buSzPts val="1400"/>
              <a:buChar char="●"/>
            </a:pPr>
            <a:r>
              <a:rPr lang="en">
                <a:solidFill>
                  <a:schemeClr val="dk2"/>
                </a:solidFill>
              </a:rPr>
              <a:t>Quantitative and limited qualitative analysis of text rather than numbers.</a:t>
            </a:r>
            <a:endParaRPr>
              <a:solidFill>
                <a:schemeClr val="dk2"/>
              </a:solidFill>
            </a:endParaRPr>
          </a:p>
          <a:p>
            <a:pPr marL="0" lvl="0" indent="0" algn="l" rtl="0">
              <a:spcBef>
                <a:spcPts val="0"/>
              </a:spcBef>
              <a:spcAft>
                <a:spcPts val="0"/>
              </a:spcAft>
              <a:buNone/>
            </a:pPr>
            <a:endParaRPr>
              <a:solidFill>
                <a:schemeClr val="dk2"/>
              </a:solidFill>
            </a:endParaRPr>
          </a:p>
          <a:p>
            <a:pPr marL="457200" lvl="0" indent="-317500" algn="l" rtl="0">
              <a:spcBef>
                <a:spcPts val="0"/>
              </a:spcBef>
              <a:spcAft>
                <a:spcPts val="0"/>
              </a:spcAft>
              <a:buClr>
                <a:schemeClr val="dk2"/>
              </a:buClr>
              <a:buSzPts val="1400"/>
              <a:buChar char="●"/>
            </a:pPr>
            <a:r>
              <a:rPr lang="en">
                <a:solidFill>
                  <a:schemeClr val="dk2"/>
                </a:solidFill>
              </a:rPr>
              <a:t>Tracks statistical occurrences of words, correlations between words, use of types of words &amp; phrases, and sentiment. </a:t>
            </a:r>
            <a:endParaRPr>
              <a:solidFill>
                <a:schemeClr val="dk2"/>
              </a:solidFill>
            </a:endParaRPr>
          </a:p>
          <a:p>
            <a:pPr marL="0" lvl="0" indent="0" algn="l" rtl="0">
              <a:spcBef>
                <a:spcPts val="0"/>
              </a:spcBef>
              <a:spcAft>
                <a:spcPts val="0"/>
              </a:spcAft>
              <a:buNone/>
            </a:pPr>
            <a:endParaRPr>
              <a:solidFill>
                <a:schemeClr val="dk2"/>
              </a:solidFill>
            </a:endParaRPr>
          </a:p>
          <a:p>
            <a:pPr marL="457200" lvl="0" indent="-317500" algn="l" rtl="0">
              <a:spcBef>
                <a:spcPts val="0"/>
              </a:spcBef>
              <a:spcAft>
                <a:spcPts val="0"/>
              </a:spcAft>
              <a:buClr>
                <a:schemeClr val="dk2"/>
              </a:buClr>
              <a:buSzPts val="1400"/>
              <a:buChar char="●"/>
            </a:pPr>
            <a:r>
              <a:rPr lang="en">
                <a:solidFill>
                  <a:schemeClr val="dk2"/>
                </a:solidFill>
              </a:rPr>
              <a:t>Applications in business, medicine, HR, politics, and many other areas.</a:t>
            </a:r>
            <a:endParaRPr>
              <a:solidFill>
                <a:schemeClr val="dk2"/>
              </a:solidFill>
            </a:endParaRPr>
          </a:p>
          <a:p>
            <a:pPr marL="0" lvl="0" indent="0" algn="l" rtl="0">
              <a:spcBef>
                <a:spcPts val="0"/>
              </a:spcBef>
              <a:spcAft>
                <a:spcPts val="0"/>
              </a:spcAft>
              <a:buNone/>
            </a:pPr>
            <a:endParaRPr>
              <a:solidFill>
                <a:schemeClr val="dk2"/>
              </a:solidFill>
            </a:endParaRPr>
          </a:p>
          <a:p>
            <a:pPr marL="457200" lvl="0" indent="-317500" algn="l" rtl="0">
              <a:spcBef>
                <a:spcPts val="0"/>
              </a:spcBef>
              <a:spcAft>
                <a:spcPts val="0"/>
              </a:spcAft>
              <a:buClr>
                <a:schemeClr val="dk2"/>
              </a:buClr>
              <a:buSzPts val="1400"/>
              <a:buChar char="●"/>
            </a:pPr>
            <a:r>
              <a:rPr lang="en">
                <a:solidFill>
                  <a:schemeClr val="dk2"/>
                </a:solidFill>
              </a:rPr>
              <a:t>Displays results in both tabular and graphic formats.</a:t>
            </a:r>
            <a:endParaRPr>
              <a:solidFill>
                <a:schemeClr val="dk2"/>
              </a:solidFill>
            </a:endParaRPr>
          </a:p>
        </p:txBody>
      </p:sp>
      <p:sp>
        <p:nvSpPr>
          <p:cNvPr id="80" name="Google Shape;80;p14"/>
          <p:cNvSpPr txBox="1"/>
          <p:nvPr/>
        </p:nvSpPr>
        <p:spPr>
          <a:xfrm>
            <a:off x="4554500" y="547525"/>
            <a:ext cx="3442800" cy="3301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b="1">
                <a:solidFill>
                  <a:srgbClr val="434343"/>
                </a:solidFill>
              </a:rPr>
              <a:t>Why Voyant?</a:t>
            </a:r>
            <a:endParaRPr sz="2400" b="1">
              <a:solidFill>
                <a:srgbClr val="434343"/>
              </a:solidFill>
            </a:endParaRPr>
          </a:p>
          <a:p>
            <a:pPr marL="0" lvl="0" indent="0" algn="l" rtl="0">
              <a:spcBef>
                <a:spcPts val="0"/>
              </a:spcBef>
              <a:spcAft>
                <a:spcPts val="0"/>
              </a:spcAft>
              <a:buNone/>
            </a:pPr>
            <a:endParaRPr/>
          </a:p>
          <a:p>
            <a:pPr marL="457200" lvl="0" indent="-317500" algn="l" rtl="0">
              <a:spcBef>
                <a:spcPts val="0"/>
              </a:spcBef>
              <a:spcAft>
                <a:spcPts val="0"/>
              </a:spcAft>
              <a:buClr>
                <a:schemeClr val="dk2"/>
              </a:buClr>
              <a:buSzPts val="1400"/>
              <a:buChar char="+"/>
            </a:pPr>
            <a:r>
              <a:rPr lang="en">
                <a:solidFill>
                  <a:schemeClr val="dk2"/>
                </a:solidFill>
              </a:rPr>
              <a:t>Free, open source application that can handle a large amount of texts.</a:t>
            </a:r>
            <a:endParaRPr>
              <a:solidFill>
                <a:schemeClr val="dk2"/>
              </a:solidFill>
            </a:endParaRPr>
          </a:p>
          <a:p>
            <a:pPr marL="0" lvl="0" indent="0" algn="l" rtl="0">
              <a:spcBef>
                <a:spcPts val="0"/>
              </a:spcBef>
              <a:spcAft>
                <a:spcPts val="0"/>
              </a:spcAft>
              <a:buNone/>
            </a:pPr>
            <a:endParaRPr>
              <a:solidFill>
                <a:schemeClr val="dk2"/>
              </a:solidFill>
            </a:endParaRPr>
          </a:p>
          <a:p>
            <a:pPr marL="457200" lvl="0" indent="-317500" algn="l" rtl="0">
              <a:spcBef>
                <a:spcPts val="0"/>
              </a:spcBef>
              <a:spcAft>
                <a:spcPts val="0"/>
              </a:spcAft>
              <a:buClr>
                <a:schemeClr val="dk2"/>
              </a:buClr>
              <a:buSzPts val="1400"/>
              <a:buChar char="+"/>
            </a:pPr>
            <a:r>
              <a:rPr lang="en">
                <a:solidFill>
                  <a:schemeClr val="dk2"/>
                </a:solidFill>
              </a:rPr>
              <a:t>No knowledge of coding or deep understanding of linguistics/semantics required.</a:t>
            </a:r>
            <a:endParaRPr>
              <a:solidFill>
                <a:schemeClr val="dk2"/>
              </a:solidFill>
            </a:endParaRPr>
          </a:p>
          <a:p>
            <a:pPr marL="0" lvl="0" indent="0" algn="l" rtl="0">
              <a:spcBef>
                <a:spcPts val="0"/>
              </a:spcBef>
              <a:spcAft>
                <a:spcPts val="0"/>
              </a:spcAft>
              <a:buNone/>
            </a:pPr>
            <a:endParaRPr>
              <a:solidFill>
                <a:schemeClr val="dk2"/>
              </a:solidFill>
            </a:endParaRPr>
          </a:p>
          <a:p>
            <a:pPr marL="457200" lvl="0" indent="-317500" algn="l" rtl="0">
              <a:spcBef>
                <a:spcPts val="0"/>
              </a:spcBef>
              <a:spcAft>
                <a:spcPts val="0"/>
              </a:spcAft>
              <a:buClr>
                <a:schemeClr val="dk2"/>
              </a:buClr>
              <a:buSzPts val="1400"/>
              <a:buChar char="+"/>
            </a:pPr>
            <a:r>
              <a:rPr lang="en">
                <a:solidFill>
                  <a:schemeClr val="dk2"/>
                </a:solidFill>
              </a:rPr>
              <a:t>Web-based (but also downloadable).</a:t>
            </a:r>
            <a:endParaRPr>
              <a:solidFill>
                <a:schemeClr val="dk2"/>
              </a:solidFill>
            </a:endParaRPr>
          </a:p>
          <a:p>
            <a:pPr marL="0" lvl="0" indent="0" algn="l" rtl="0">
              <a:spcBef>
                <a:spcPts val="0"/>
              </a:spcBef>
              <a:spcAft>
                <a:spcPts val="0"/>
              </a:spcAft>
              <a:buNone/>
            </a:pPr>
            <a:endParaRPr>
              <a:solidFill>
                <a:schemeClr val="dk2"/>
              </a:solidFill>
            </a:endParaRPr>
          </a:p>
          <a:p>
            <a:pPr marL="457200" lvl="0" indent="-317500" algn="l" rtl="0">
              <a:spcBef>
                <a:spcPts val="0"/>
              </a:spcBef>
              <a:spcAft>
                <a:spcPts val="0"/>
              </a:spcAft>
              <a:buClr>
                <a:schemeClr val="dk2"/>
              </a:buClr>
              <a:buSzPts val="1400"/>
              <a:buChar char="+"/>
            </a:pPr>
            <a:r>
              <a:rPr lang="en">
                <a:solidFill>
                  <a:schemeClr val="dk2"/>
                </a:solidFill>
              </a:rPr>
              <a:t>Offers a broad array of data visualizations and tabulations.</a:t>
            </a:r>
            <a:endParaRPr>
              <a:solidFill>
                <a:schemeClr val="dk2"/>
              </a:solidFill>
            </a:endParaRPr>
          </a:p>
          <a:p>
            <a:pPr marL="0" lvl="0" indent="0" algn="l" rtl="0">
              <a:spcBef>
                <a:spcPts val="0"/>
              </a:spcBef>
              <a:spcAft>
                <a:spcPts val="0"/>
              </a:spcAft>
              <a:buNone/>
            </a:pPr>
            <a:endParaRPr>
              <a:solidFill>
                <a:schemeClr val="dk2"/>
              </a:solidFill>
            </a:endParaRPr>
          </a:p>
          <a:p>
            <a:pPr marL="0" lvl="0" indent="0" algn="l" rtl="0">
              <a:spcBef>
                <a:spcPts val="0"/>
              </a:spcBef>
              <a:spcAft>
                <a:spcPts val="0"/>
              </a:spcAft>
              <a:buNone/>
            </a:pPr>
            <a:endParaRPr>
              <a:solidFill>
                <a:schemeClr val="dk2"/>
              </a:solidFill>
            </a:endParaRPr>
          </a:p>
        </p:txBody>
      </p:sp>
      <p:sp>
        <p:nvSpPr>
          <p:cNvPr id="81" name="Google Shape;81;p14"/>
          <p:cNvSpPr txBox="1"/>
          <p:nvPr/>
        </p:nvSpPr>
        <p:spPr>
          <a:xfrm>
            <a:off x="4554500" y="3943213"/>
            <a:ext cx="4098300" cy="553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434343"/>
                </a:solidFill>
              </a:rPr>
              <a:t>See Voyant’s capabilities:</a:t>
            </a:r>
            <a:endParaRPr b="1">
              <a:solidFill>
                <a:srgbClr val="434343"/>
              </a:solidFill>
            </a:endParaRPr>
          </a:p>
          <a:p>
            <a:pPr marL="0" lvl="0" indent="0" algn="l" rtl="0">
              <a:spcBef>
                <a:spcPts val="0"/>
              </a:spcBef>
              <a:spcAft>
                <a:spcPts val="0"/>
              </a:spcAft>
              <a:buNone/>
            </a:pPr>
            <a:r>
              <a:rPr lang="en" u="sng">
                <a:solidFill>
                  <a:schemeClr val="hlink"/>
                </a:solidFill>
                <a:hlinkClick r:id="rId3"/>
              </a:rPr>
              <a:t>https://voyant-tools.org/?corpus=shakespeare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5"/>
          <p:cNvSpPr txBox="1">
            <a:spLocks noGrp="1"/>
          </p:cNvSpPr>
          <p:nvPr>
            <p:ph type="title"/>
          </p:nvPr>
        </p:nvSpPr>
        <p:spPr>
          <a:xfrm>
            <a:off x="870725" y="894900"/>
            <a:ext cx="2566500" cy="85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FFB600"/>
                </a:solidFill>
              </a:rPr>
              <a:t>Goals:</a:t>
            </a:r>
            <a:endParaRPr sz="4800">
              <a:solidFill>
                <a:srgbClr val="FFB600"/>
              </a:solidFill>
            </a:endParaRPr>
          </a:p>
        </p:txBody>
      </p:sp>
      <p:sp>
        <p:nvSpPr>
          <p:cNvPr id="87" name="Google Shape;87;p15"/>
          <p:cNvSpPr txBox="1">
            <a:spLocks noGrp="1"/>
          </p:cNvSpPr>
          <p:nvPr>
            <p:ph type="body" idx="1"/>
          </p:nvPr>
        </p:nvSpPr>
        <p:spPr>
          <a:xfrm>
            <a:off x="870725" y="1876750"/>
            <a:ext cx="7516500" cy="2422800"/>
          </a:xfrm>
          <a:prstGeom prst="rect">
            <a:avLst/>
          </a:prstGeom>
          <a:gradFill>
            <a:gsLst>
              <a:gs pos="0">
                <a:srgbClr val="FFF6DB"/>
              </a:gs>
              <a:gs pos="100000">
                <a:srgbClr val="FAD25C"/>
              </a:gs>
            </a:gsLst>
            <a:path path="circle">
              <a:fillToRect l="50000" t="50000" r="50000" b="50000"/>
            </a:path>
            <a:tileRect/>
          </a:gra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457200" lvl="0" indent="-342900" algn="l" rtl="0">
              <a:lnSpc>
                <a:spcPct val="115000"/>
              </a:lnSpc>
              <a:spcBef>
                <a:spcPts val="600"/>
              </a:spcBef>
              <a:spcAft>
                <a:spcPts val="0"/>
              </a:spcAft>
              <a:buSzPts val="1800"/>
              <a:buChar char="●"/>
            </a:pPr>
            <a:r>
              <a:rPr lang="en"/>
              <a:t>Understand the textual basis of history and historiography.</a:t>
            </a:r>
            <a:endParaRPr/>
          </a:p>
          <a:p>
            <a:pPr marL="457200" lvl="0" indent="-342900" algn="l" rtl="0">
              <a:lnSpc>
                <a:spcPct val="115000"/>
              </a:lnSpc>
              <a:spcBef>
                <a:spcPts val="0"/>
              </a:spcBef>
              <a:spcAft>
                <a:spcPts val="0"/>
              </a:spcAft>
              <a:buSzPts val="1800"/>
              <a:buChar char="●"/>
            </a:pPr>
            <a:r>
              <a:rPr lang="en"/>
              <a:t>Develop a methodology for original qualitative &amp; quantitative inquiry.</a:t>
            </a:r>
            <a:endParaRPr/>
          </a:p>
          <a:p>
            <a:pPr marL="457200" lvl="0" indent="-342900" algn="l" rtl="0">
              <a:lnSpc>
                <a:spcPct val="115000"/>
              </a:lnSpc>
              <a:spcBef>
                <a:spcPts val="0"/>
              </a:spcBef>
              <a:spcAft>
                <a:spcPts val="0"/>
              </a:spcAft>
              <a:buSzPts val="1800"/>
              <a:buChar char="●"/>
            </a:pPr>
            <a:r>
              <a:rPr lang="en"/>
              <a:t>Use a multi-faceted bibliographic system to keep track of and analyze a significant number of sources.</a:t>
            </a:r>
            <a:endParaRPr/>
          </a:p>
          <a:p>
            <a:pPr marL="457200" lvl="0" indent="-342900" algn="l" rtl="0">
              <a:lnSpc>
                <a:spcPct val="115000"/>
              </a:lnSpc>
              <a:spcBef>
                <a:spcPts val="0"/>
              </a:spcBef>
              <a:spcAft>
                <a:spcPts val="0"/>
              </a:spcAft>
              <a:buSzPts val="1800"/>
              <a:buChar char="●"/>
            </a:pPr>
            <a:r>
              <a:rPr lang="en"/>
              <a:t>Use text-mining software to derive insights about historical patterns on a selected issue.</a:t>
            </a:r>
            <a:endParaRPr/>
          </a:p>
          <a:p>
            <a:pPr marL="0" lvl="0" indent="0" algn="l" rtl="0">
              <a:spcBef>
                <a:spcPts val="600"/>
              </a:spcBef>
              <a:spcAft>
                <a:spcPts val="0"/>
              </a:spcAft>
              <a:buNone/>
            </a:pPr>
            <a:endParaRPr/>
          </a:p>
          <a:p>
            <a:pPr marL="0" lvl="0" indent="0" algn="l" rtl="0">
              <a:spcBef>
                <a:spcPts val="600"/>
              </a:spcBef>
              <a:spcAft>
                <a:spcPts val="0"/>
              </a:spcAft>
              <a:buNone/>
            </a:pPr>
            <a:endParaRPr/>
          </a:p>
        </p:txBody>
      </p:sp>
      <p:sp>
        <p:nvSpPr>
          <p:cNvPr id="88" name="Google Shape;88;p15"/>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4</a:t>
            </a:fld>
            <a:endParaRPr/>
          </a:p>
        </p:txBody>
      </p:sp>
      <p:grpSp>
        <p:nvGrpSpPr>
          <p:cNvPr id="89" name="Google Shape;89;p15"/>
          <p:cNvGrpSpPr/>
          <p:nvPr/>
        </p:nvGrpSpPr>
        <p:grpSpPr>
          <a:xfrm>
            <a:off x="8119638" y="225980"/>
            <a:ext cx="539546" cy="879605"/>
            <a:chOff x="6730350" y="2315900"/>
            <a:chExt cx="257700" cy="420100"/>
          </a:xfrm>
        </p:grpSpPr>
        <p:sp>
          <p:nvSpPr>
            <p:cNvPr id="90" name="Google Shape;90;p15"/>
            <p:cNvSpPr/>
            <p:nvPr/>
          </p:nvSpPr>
          <p:spPr>
            <a:xfrm>
              <a:off x="6807900" y="2671250"/>
              <a:ext cx="102600" cy="22625"/>
            </a:xfrm>
            <a:custGeom>
              <a:avLst/>
              <a:gdLst/>
              <a:ahLst/>
              <a:cxnLst/>
              <a:rect l="l" t="t" r="r" b="b"/>
              <a:pathLst>
                <a:path w="4104" h="905" extrusionOk="0">
                  <a:moveTo>
                    <a:pt x="1" y="1"/>
                  </a:moveTo>
                  <a:lnTo>
                    <a:pt x="1" y="905"/>
                  </a:lnTo>
                  <a:lnTo>
                    <a:pt x="4104" y="905"/>
                  </a:lnTo>
                  <a:lnTo>
                    <a:pt x="4104" y="1"/>
                  </a:lnTo>
                  <a:close/>
                </a:path>
              </a:pathLst>
            </a:cu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5"/>
            <p:cNvSpPr/>
            <p:nvPr/>
          </p:nvSpPr>
          <p:spPr>
            <a:xfrm>
              <a:off x="6807900" y="2636450"/>
              <a:ext cx="102600" cy="22625"/>
            </a:xfrm>
            <a:custGeom>
              <a:avLst/>
              <a:gdLst/>
              <a:ahLst/>
              <a:cxnLst/>
              <a:rect l="l" t="t" r="r" b="b"/>
              <a:pathLst>
                <a:path w="4104" h="905" extrusionOk="0">
                  <a:moveTo>
                    <a:pt x="1" y="1"/>
                  </a:moveTo>
                  <a:lnTo>
                    <a:pt x="1" y="905"/>
                  </a:lnTo>
                  <a:lnTo>
                    <a:pt x="4104" y="905"/>
                  </a:lnTo>
                  <a:lnTo>
                    <a:pt x="4104" y="1"/>
                  </a:lnTo>
                  <a:close/>
                </a:path>
              </a:pathLst>
            </a:cu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15"/>
            <p:cNvSpPr/>
            <p:nvPr/>
          </p:nvSpPr>
          <p:spPr>
            <a:xfrm>
              <a:off x="6807900" y="2706075"/>
              <a:ext cx="102600" cy="29925"/>
            </a:xfrm>
            <a:custGeom>
              <a:avLst/>
              <a:gdLst/>
              <a:ahLst/>
              <a:cxnLst/>
              <a:rect l="l" t="t" r="r" b="b"/>
              <a:pathLst>
                <a:path w="4104" h="1197" extrusionOk="0">
                  <a:moveTo>
                    <a:pt x="1" y="0"/>
                  </a:moveTo>
                  <a:lnTo>
                    <a:pt x="1" y="171"/>
                  </a:lnTo>
                  <a:lnTo>
                    <a:pt x="25" y="318"/>
                  </a:lnTo>
                  <a:lnTo>
                    <a:pt x="98" y="464"/>
                  </a:lnTo>
                  <a:lnTo>
                    <a:pt x="196" y="586"/>
                  </a:lnTo>
                  <a:lnTo>
                    <a:pt x="343" y="660"/>
                  </a:lnTo>
                  <a:lnTo>
                    <a:pt x="1881" y="1172"/>
                  </a:lnTo>
                  <a:lnTo>
                    <a:pt x="2052" y="1197"/>
                  </a:lnTo>
                  <a:lnTo>
                    <a:pt x="2223" y="1172"/>
                  </a:lnTo>
                  <a:lnTo>
                    <a:pt x="3762" y="660"/>
                  </a:lnTo>
                  <a:lnTo>
                    <a:pt x="3908" y="586"/>
                  </a:lnTo>
                  <a:lnTo>
                    <a:pt x="4006" y="464"/>
                  </a:lnTo>
                  <a:lnTo>
                    <a:pt x="4079" y="318"/>
                  </a:lnTo>
                  <a:lnTo>
                    <a:pt x="4104" y="171"/>
                  </a:lnTo>
                  <a:lnTo>
                    <a:pt x="4104" y="0"/>
                  </a:lnTo>
                  <a:close/>
                </a:path>
              </a:pathLst>
            </a:cu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15"/>
            <p:cNvSpPr/>
            <p:nvPr/>
          </p:nvSpPr>
          <p:spPr>
            <a:xfrm>
              <a:off x="6811575" y="2463675"/>
              <a:ext cx="95275" cy="160600"/>
            </a:xfrm>
            <a:custGeom>
              <a:avLst/>
              <a:gdLst/>
              <a:ahLst/>
              <a:cxnLst/>
              <a:rect l="l" t="t" r="r" b="b"/>
              <a:pathLst>
                <a:path w="3811" h="6424" extrusionOk="0">
                  <a:moveTo>
                    <a:pt x="1905" y="0"/>
                  </a:moveTo>
                  <a:lnTo>
                    <a:pt x="928" y="831"/>
                  </a:lnTo>
                  <a:lnTo>
                    <a:pt x="855" y="879"/>
                  </a:lnTo>
                  <a:lnTo>
                    <a:pt x="782" y="904"/>
                  </a:lnTo>
                  <a:lnTo>
                    <a:pt x="684" y="879"/>
                  </a:lnTo>
                  <a:lnTo>
                    <a:pt x="611" y="831"/>
                  </a:lnTo>
                  <a:lnTo>
                    <a:pt x="0" y="318"/>
                  </a:lnTo>
                  <a:lnTo>
                    <a:pt x="1319" y="6423"/>
                  </a:lnTo>
                  <a:lnTo>
                    <a:pt x="2491" y="6423"/>
                  </a:lnTo>
                  <a:lnTo>
                    <a:pt x="3810" y="318"/>
                  </a:lnTo>
                  <a:lnTo>
                    <a:pt x="3200" y="831"/>
                  </a:lnTo>
                  <a:lnTo>
                    <a:pt x="3126" y="879"/>
                  </a:lnTo>
                  <a:lnTo>
                    <a:pt x="3029" y="904"/>
                  </a:lnTo>
                  <a:lnTo>
                    <a:pt x="2955" y="879"/>
                  </a:lnTo>
                  <a:lnTo>
                    <a:pt x="2882" y="831"/>
                  </a:lnTo>
                  <a:lnTo>
                    <a:pt x="1905" y="0"/>
                  </a:lnTo>
                  <a:close/>
                </a:path>
              </a:pathLst>
            </a:cu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15"/>
            <p:cNvSpPr/>
            <p:nvPr/>
          </p:nvSpPr>
          <p:spPr>
            <a:xfrm>
              <a:off x="6730350" y="2315900"/>
              <a:ext cx="257700" cy="308375"/>
            </a:xfrm>
            <a:custGeom>
              <a:avLst/>
              <a:gdLst/>
              <a:ahLst/>
              <a:cxnLst/>
              <a:rect l="l" t="t" r="r" b="b"/>
              <a:pathLst>
                <a:path w="10308" h="12335" extrusionOk="0">
                  <a:moveTo>
                    <a:pt x="5154" y="1"/>
                  </a:moveTo>
                  <a:lnTo>
                    <a:pt x="4617" y="25"/>
                  </a:lnTo>
                  <a:lnTo>
                    <a:pt x="4128" y="98"/>
                  </a:lnTo>
                  <a:lnTo>
                    <a:pt x="3615" y="245"/>
                  </a:lnTo>
                  <a:lnTo>
                    <a:pt x="3151" y="416"/>
                  </a:lnTo>
                  <a:lnTo>
                    <a:pt x="2712" y="636"/>
                  </a:lnTo>
                  <a:lnTo>
                    <a:pt x="2272" y="880"/>
                  </a:lnTo>
                  <a:lnTo>
                    <a:pt x="1881" y="1173"/>
                  </a:lnTo>
                  <a:lnTo>
                    <a:pt x="1515" y="1515"/>
                  </a:lnTo>
                  <a:lnTo>
                    <a:pt x="1198" y="1881"/>
                  </a:lnTo>
                  <a:lnTo>
                    <a:pt x="880" y="2272"/>
                  </a:lnTo>
                  <a:lnTo>
                    <a:pt x="636" y="2687"/>
                  </a:lnTo>
                  <a:lnTo>
                    <a:pt x="416" y="3151"/>
                  </a:lnTo>
                  <a:lnTo>
                    <a:pt x="245" y="3615"/>
                  </a:lnTo>
                  <a:lnTo>
                    <a:pt x="123" y="4104"/>
                  </a:lnTo>
                  <a:lnTo>
                    <a:pt x="50" y="4617"/>
                  </a:lnTo>
                  <a:lnTo>
                    <a:pt x="1" y="5154"/>
                  </a:lnTo>
                  <a:lnTo>
                    <a:pt x="25" y="5423"/>
                  </a:lnTo>
                  <a:lnTo>
                    <a:pt x="50" y="5691"/>
                  </a:lnTo>
                  <a:lnTo>
                    <a:pt x="123" y="6204"/>
                  </a:lnTo>
                  <a:lnTo>
                    <a:pt x="245" y="6693"/>
                  </a:lnTo>
                  <a:lnTo>
                    <a:pt x="416" y="7132"/>
                  </a:lnTo>
                  <a:lnTo>
                    <a:pt x="636" y="7572"/>
                  </a:lnTo>
                  <a:lnTo>
                    <a:pt x="856" y="7963"/>
                  </a:lnTo>
                  <a:lnTo>
                    <a:pt x="1100" y="8353"/>
                  </a:lnTo>
                  <a:lnTo>
                    <a:pt x="1369" y="8744"/>
                  </a:lnTo>
                  <a:lnTo>
                    <a:pt x="1906" y="9526"/>
                  </a:lnTo>
                  <a:lnTo>
                    <a:pt x="2150" y="9941"/>
                  </a:lnTo>
                  <a:lnTo>
                    <a:pt x="2394" y="10356"/>
                  </a:lnTo>
                  <a:lnTo>
                    <a:pt x="2614" y="10796"/>
                  </a:lnTo>
                  <a:lnTo>
                    <a:pt x="2810" y="11284"/>
                  </a:lnTo>
                  <a:lnTo>
                    <a:pt x="2980" y="11797"/>
                  </a:lnTo>
                  <a:lnTo>
                    <a:pt x="3103" y="12334"/>
                  </a:lnTo>
                  <a:lnTo>
                    <a:pt x="4079" y="12334"/>
                  </a:lnTo>
                  <a:lnTo>
                    <a:pt x="3249" y="8500"/>
                  </a:lnTo>
                  <a:lnTo>
                    <a:pt x="2663" y="5642"/>
                  </a:lnTo>
                  <a:lnTo>
                    <a:pt x="2663" y="5520"/>
                  </a:lnTo>
                  <a:lnTo>
                    <a:pt x="2712" y="5423"/>
                  </a:lnTo>
                  <a:lnTo>
                    <a:pt x="2785" y="5374"/>
                  </a:lnTo>
                  <a:lnTo>
                    <a:pt x="2883" y="5349"/>
                  </a:lnTo>
                  <a:lnTo>
                    <a:pt x="2956" y="5349"/>
                  </a:lnTo>
                  <a:lnTo>
                    <a:pt x="3054" y="5398"/>
                  </a:lnTo>
                  <a:lnTo>
                    <a:pt x="4031" y="6253"/>
                  </a:lnTo>
                  <a:lnTo>
                    <a:pt x="4983" y="5398"/>
                  </a:lnTo>
                  <a:lnTo>
                    <a:pt x="5081" y="5349"/>
                  </a:lnTo>
                  <a:lnTo>
                    <a:pt x="5227" y="5349"/>
                  </a:lnTo>
                  <a:lnTo>
                    <a:pt x="5325" y="5398"/>
                  </a:lnTo>
                  <a:lnTo>
                    <a:pt x="6278" y="6253"/>
                  </a:lnTo>
                  <a:lnTo>
                    <a:pt x="7254" y="5398"/>
                  </a:lnTo>
                  <a:lnTo>
                    <a:pt x="7352" y="5349"/>
                  </a:lnTo>
                  <a:lnTo>
                    <a:pt x="7425" y="5349"/>
                  </a:lnTo>
                  <a:lnTo>
                    <a:pt x="7523" y="5374"/>
                  </a:lnTo>
                  <a:lnTo>
                    <a:pt x="7596" y="5423"/>
                  </a:lnTo>
                  <a:lnTo>
                    <a:pt x="7645" y="5520"/>
                  </a:lnTo>
                  <a:lnTo>
                    <a:pt x="7645" y="5642"/>
                  </a:lnTo>
                  <a:lnTo>
                    <a:pt x="7059" y="8500"/>
                  </a:lnTo>
                  <a:lnTo>
                    <a:pt x="6229" y="12334"/>
                  </a:lnTo>
                  <a:lnTo>
                    <a:pt x="7206" y="12334"/>
                  </a:lnTo>
                  <a:lnTo>
                    <a:pt x="7328" y="11797"/>
                  </a:lnTo>
                  <a:lnTo>
                    <a:pt x="7499" y="11284"/>
                  </a:lnTo>
                  <a:lnTo>
                    <a:pt x="7694" y="10796"/>
                  </a:lnTo>
                  <a:lnTo>
                    <a:pt x="7914" y="10356"/>
                  </a:lnTo>
                  <a:lnTo>
                    <a:pt x="8158" y="9941"/>
                  </a:lnTo>
                  <a:lnTo>
                    <a:pt x="8402" y="9526"/>
                  </a:lnTo>
                  <a:lnTo>
                    <a:pt x="8940" y="8744"/>
                  </a:lnTo>
                  <a:lnTo>
                    <a:pt x="9208" y="8353"/>
                  </a:lnTo>
                  <a:lnTo>
                    <a:pt x="9453" y="7963"/>
                  </a:lnTo>
                  <a:lnTo>
                    <a:pt x="9672" y="7572"/>
                  </a:lnTo>
                  <a:lnTo>
                    <a:pt x="9892" y="7132"/>
                  </a:lnTo>
                  <a:lnTo>
                    <a:pt x="10063" y="6693"/>
                  </a:lnTo>
                  <a:lnTo>
                    <a:pt x="10185" y="6204"/>
                  </a:lnTo>
                  <a:lnTo>
                    <a:pt x="10259" y="5691"/>
                  </a:lnTo>
                  <a:lnTo>
                    <a:pt x="10283" y="5423"/>
                  </a:lnTo>
                  <a:lnTo>
                    <a:pt x="10307" y="5154"/>
                  </a:lnTo>
                  <a:lnTo>
                    <a:pt x="10259" y="4617"/>
                  </a:lnTo>
                  <a:lnTo>
                    <a:pt x="10185" y="4104"/>
                  </a:lnTo>
                  <a:lnTo>
                    <a:pt x="10063" y="3615"/>
                  </a:lnTo>
                  <a:lnTo>
                    <a:pt x="9892" y="3151"/>
                  </a:lnTo>
                  <a:lnTo>
                    <a:pt x="9672" y="2687"/>
                  </a:lnTo>
                  <a:lnTo>
                    <a:pt x="9428" y="2272"/>
                  </a:lnTo>
                  <a:lnTo>
                    <a:pt x="9111" y="1881"/>
                  </a:lnTo>
                  <a:lnTo>
                    <a:pt x="8793" y="1515"/>
                  </a:lnTo>
                  <a:lnTo>
                    <a:pt x="8427" y="1173"/>
                  </a:lnTo>
                  <a:lnTo>
                    <a:pt x="8036" y="880"/>
                  </a:lnTo>
                  <a:lnTo>
                    <a:pt x="7596" y="636"/>
                  </a:lnTo>
                  <a:lnTo>
                    <a:pt x="7157" y="416"/>
                  </a:lnTo>
                  <a:lnTo>
                    <a:pt x="6693" y="245"/>
                  </a:lnTo>
                  <a:lnTo>
                    <a:pt x="6180" y="98"/>
                  </a:lnTo>
                  <a:lnTo>
                    <a:pt x="5691" y="25"/>
                  </a:lnTo>
                  <a:lnTo>
                    <a:pt x="5154" y="1"/>
                  </a:lnTo>
                  <a:close/>
                </a:path>
              </a:pathLst>
            </a:cu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ctrTitle" idx="4294967295"/>
          </p:nvPr>
        </p:nvSpPr>
        <p:spPr>
          <a:xfrm>
            <a:off x="592975" y="771900"/>
            <a:ext cx="6916200" cy="714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FFFFFF"/>
                </a:solidFill>
              </a:rPr>
              <a:t>Objectives: </a:t>
            </a:r>
            <a:r>
              <a:rPr lang="en" sz="1200">
                <a:solidFill>
                  <a:srgbClr val="FFFFFF"/>
                </a:solidFill>
              </a:rPr>
              <a:t>Students will be able to...</a:t>
            </a:r>
            <a:endParaRPr sz="1200">
              <a:solidFill>
                <a:srgbClr val="FFFFFF"/>
              </a:solidFill>
            </a:endParaRPr>
          </a:p>
        </p:txBody>
      </p:sp>
      <p:sp>
        <p:nvSpPr>
          <p:cNvPr id="100" name="Google Shape;100;p16"/>
          <p:cNvSpPr txBox="1">
            <a:spLocks noGrp="1"/>
          </p:cNvSpPr>
          <p:nvPr>
            <p:ph type="subTitle" idx="4294967295"/>
          </p:nvPr>
        </p:nvSpPr>
        <p:spPr>
          <a:xfrm>
            <a:off x="676500" y="1859100"/>
            <a:ext cx="7791000" cy="2606700"/>
          </a:xfrm>
          <a:prstGeom prst="rect">
            <a:avLst/>
          </a:prstGeom>
          <a:gradFill>
            <a:gsLst>
              <a:gs pos="0">
                <a:srgbClr val="FFF6DB"/>
              </a:gs>
              <a:gs pos="100000">
                <a:srgbClr val="FAD25C"/>
              </a:gs>
            </a:gsLst>
            <a:path path="circle">
              <a:fillToRect l="50000" t="50000" r="50000" b="50000"/>
            </a:path>
            <a:tileRect/>
          </a:gra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457200" lvl="0" indent="-342900" algn="l" rtl="0">
              <a:lnSpc>
                <a:spcPct val="115000"/>
              </a:lnSpc>
              <a:spcBef>
                <a:spcPts val="600"/>
              </a:spcBef>
              <a:spcAft>
                <a:spcPts val="0"/>
              </a:spcAft>
              <a:buSzPts val="1800"/>
              <a:buChar char="●"/>
            </a:pPr>
            <a:r>
              <a:rPr lang="en"/>
              <a:t>Develop a research question based on primary sources found in digital newspaper archives.</a:t>
            </a:r>
            <a:endParaRPr/>
          </a:p>
          <a:p>
            <a:pPr marL="457200" lvl="0" indent="-342900" algn="l" rtl="0">
              <a:lnSpc>
                <a:spcPct val="115000"/>
              </a:lnSpc>
              <a:spcBef>
                <a:spcPts val="0"/>
              </a:spcBef>
              <a:spcAft>
                <a:spcPts val="0"/>
              </a:spcAft>
              <a:buSzPts val="1800"/>
              <a:buChar char="●"/>
            </a:pPr>
            <a:r>
              <a:rPr lang="en"/>
              <a:t>Select and prepare texts for analysis, with focuses on assessing relevance, data cleaning, and file naming conventions.</a:t>
            </a:r>
            <a:endParaRPr/>
          </a:p>
          <a:p>
            <a:pPr marL="457200" lvl="0" indent="-342900" algn="l" rtl="0">
              <a:lnSpc>
                <a:spcPct val="115000"/>
              </a:lnSpc>
              <a:spcBef>
                <a:spcPts val="0"/>
              </a:spcBef>
              <a:spcAft>
                <a:spcPts val="0"/>
              </a:spcAft>
              <a:buSzPts val="1800"/>
              <a:buChar char="●"/>
            </a:pPr>
            <a:r>
              <a:rPr lang="en"/>
              <a:t>Use correct bibliographic citation format for source documentation.</a:t>
            </a:r>
            <a:endParaRPr/>
          </a:p>
          <a:p>
            <a:pPr marL="457200" lvl="0" indent="-342900" algn="l" rtl="0">
              <a:lnSpc>
                <a:spcPct val="115000"/>
              </a:lnSpc>
              <a:spcBef>
                <a:spcPts val="0"/>
              </a:spcBef>
              <a:spcAft>
                <a:spcPts val="0"/>
              </a:spcAft>
              <a:buSzPts val="1800"/>
              <a:buChar char="●"/>
            </a:pPr>
            <a:r>
              <a:rPr lang="en"/>
              <a:t>Identify differences between qualitative and quantitative analysis.</a:t>
            </a:r>
            <a:endParaRPr/>
          </a:p>
          <a:p>
            <a:pPr marL="457200" lvl="0" indent="-342900" algn="l" rtl="0">
              <a:lnSpc>
                <a:spcPct val="115000"/>
              </a:lnSpc>
              <a:spcBef>
                <a:spcPts val="0"/>
              </a:spcBef>
              <a:spcAft>
                <a:spcPts val="0"/>
              </a:spcAft>
              <a:buSzPts val="1800"/>
              <a:buChar char="●"/>
            </a:pPr>
            <a:r>
              <a:rPr lang="en"/>
              <a:t>Analyze historical change over time on a selected key issue.</a:t>
            </a:r>
            <a:endParaRPr/>
          </a:p>
        </p:txBody>
      </p:sp>
      <p:sp>
        <p:nvSpPr>
          <p:cNvPr id="101" name="Google Shape;101;p16"/>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5</a:t>
            </a:fld>
            <a:endParaRPr/>
          </a:p>
        </p:txBody>
      </p:sp>
      <p:grpSp>
        <p:nvGrpSpPr>
          <p:cNvPr id="102" name="Google Shape;102;p16"/>
          <p:cNvGrpSpPr/>
          <p:nvPr/>
        </p:nvGrpSpPr>
        <p:grpSpPr>
          <a:xfrm>
            <a:off x="8122979" y="107202"/>
            <a:ext cx="793438" cy="1034192"/>
            <a:chOff x="2624850" y="4296000"/>
            <a:chExt cx="380400" cy="495825"/>
          </a:xfrm>
        </p:grpSpPr>
        <p:sp>
          <p:nvSpPr>
            <p:cNvPr id="103" name="Google Shape;103;p16"/>
            <p:cNvSpPr/>
            <p:nvPr/>
          </p:nvSpPr>
          <p:spPr>
            <a:xfrm>
              <a:off x="2845875" y="4296000"/>
              <a:ext cx="126425" cy="125800"/>
            </a:xfrm>
            <a:custGeom>
              <a:avLst/>
              <a:gdLst/>
              <a:ahLst/>
              <a:cxnLst/>
              <a:rect l="l" t="t" r="r" b="b"/>
              <a:pathLst>
                <a:path w="5057" h="5032" extrusionOk="0">
                  <a:moveTo>
                    <a:pt x="4812" y="1"/>
                  </a:moveTo>
                  <a:lnTo>
                    <a:pt x="4372" y="74"/>
                  </a:lnTo>
                  <a:lnTo>
                    <a:pt x="3762" y="196"/>
                  </a:lnTo>
                  <a:lnTo>
                    <a:pt x="3053" y="392"/>
                  </a:lnTo>
                  <a:lnTo>
                    <a:pt x="2321" y="636"/>
                  </a:lnTo>
                  <a:lnTo>
                    <a:pt x="1612" y="929"/>
                  </a:lnTo>
                  <a:lnTo>
                    <a:pt x="1295" y="1075"/>
                  </a:lnTo>
                  <a:lnTo>
                    <a:pt x="1026" y="1222"/>
                  </a:lnTo>
                  <a:lnTo>
                    <a:pt x="782" y="1368"/>
                  </a:lnTo>
                  <a:lnTo>
                    <a:pt x="611" y="1515"/>
                  </a:lnTo>
                  <a:lnTo>
                    <a:pt x="489" y="1662"/>
                  </a:lnTo>
                  <a:lnTo>
                    <a:pt x="367" y="1808"/>
                  </a:lnTo>
                  <a:lnTo>
                    <a:pt x="269" y="1979"/>
                  </a:lnTo>
                  <a:lnTo>
                    <a:pt x="172" y="2150"/>
                  </a:lnTo>
                  <a:lnTo>
                    <a:pt x="123" y="2321"/>
                  </a:lnTo>
                  <a:lnTo>
                    <a:pt x="74" y="2492"/>
                  </a:lnTo>
                  <a:lnTo>
                    <a:pt x="25" y="2687"/>
                  </a:lnTo>
                  <a:lnTo>
                    <a:pt x="1" y="2858"/>
                  </a:lnTo>
                  <a:lnTo>
                    <a:pt x="1" y="3054"/>
                  </a:lnTo>
                  <a:lnTo>
                    <a:pt x="25" y="3225"/>
                  </a:lnTo>
                  <a:lnTo>
                    <a:pt x="49" y="3420"/>
                  </a:lnTo>
                  <a:lnTo>
                    <a:pt x="98" y="3591"/>
                  </a:lnTo>
                  <a:lnTo>
                    <a:pt x="172" y="3762"/>
                  </a:lnTo>
                  <a:lnTo>
                    <a:pt x="245" y="3933"/>
                  </a:lnTo>
                  <a:lnTo>
                    <a:pt x="342" y="4104"/>
                  </a:lnTo>
                  <a:lnTo>
                    <a:pt x="440" y="4250"/>
                  </a:lnTo>
                  <a:lnTo>
                    <a:pt x="2638" y="2052"/>
                  </a:lnTo>
                  <a:lnTo>
                    <a:pt x="2736" y="2003"/>
                  </a:lnTo>
                  <a:lnTo>
                    <a:pt x="2809" y="1979"/>
                  </a:lnTo>
                  <a:lnTo>
                    <a:pt x="2907" y="2003"/>
                  </a:lnTo>
                  <a:lnTo>
                    <a:pt x="2980" y="2052"/>
                  </a:lnTo>
                  <a:lnTo>
                    <a:pt x="3029" y="2126"/>
                  </a:lnTo>
                  <a:lnTo>
                    <a:pt x="3053" y="2223"/>
                  </a:lnTo>
                  <a:lnTo>
                    <a:pt x="3029" y="2321"/>
                  </a:lnTo>
                  <a:lnTo>
                    <a:pt x="2980" y="2394"/>
                  </a:lnTo>
                  <a:lnTo>
                    <a:pt x="782" y="4592"/>
                  </a:lnTo>
                  <a:lnTo>
                    <a:pt x="953" y="4690"/>
                  </a:lnTo>
                  <a:lnTo>
                    <a:pt x="1100" y="4788"/>
                  </a:lnTo>
                  <a:lnTo>
                    <a:pt x="1271" y="4885"/>
                  </a:lnTo>
                  <a:lnTo>
                    <a:pt x="1466" y="4934"/>
                  </a:lnTo>
                  <a:lnTo>
                    <a:pt x="1637" y="4983"/>
                  </a:lnTo>
                  <a:lnTo>
                    <a:pt x="1808" y="5008"/>
                  </a:lnTo>
                  <a:lnTo>
                    <a:pt x="2003" y="5032"/>
                  </a:lnTo>
                  <a:lnTo>
                    <a:pt x="2174" y="5032"/>
                  </a:lnTo>
                  <a:lnTo>
                    <a:pt x="2370" y="5008"/>
                  </a:lnTo>
                  <a:lnTo>
                    <a:pt x="2541" y="4983"/>
                  </a:lnTo>
                  <a:lnTo>
                    <a:pt x="2712" y="4934"/>
                  </a:lnTo>
                  <a:lnTo>
                    <a:pt x="2907" y="4861"/>
                  </a:lnTo>
                  <a:lnTo>
                    <a:pt x="3053" y="4788"/>
                  </a:lnTo>
                  <a:lnTo>
                    <a:pt x="3224" y="4690"/>
                  </a:lnTo>
                  <a:lnTo>
                    <a:pt x="3371" y="4568"/>
                  </a:lnTo>
                  <a:lnTo>
                    <a:pt x="3517" y="4421"/>
                  </a:lnTo>
                  <a:lnTo>
                    <a:pt x="3664" y="4250"/>
                  </a:lnTo>
                  <a:lnTo>
                    <a:pt x="3835" y="4006"/>
                  </a:lnTo>
                  <a:lnTo>
                    <a:pt x="3981" y="3738"/>
                  </a:lnTo>
                  <a:lnTo>
                    <a:pt x="4128" y="3420"/>
                  </a:lnTo>
                  <a:lnTo>
                    <a:pt x="4397" y="2736"/>
                  </a:lnTo>
                  <a:lnTo>
                    <a:pt x="4641" y="1979"/>
                  </a:lnTo>
                  <a:lnTo>
                    <a:pt x="4836" y="1271"/>
                  </a:lnTo>
                  <a:lnTo>
                    <a:pt x="4983" y="660"/>
                  </a:lnTo>
                  <a:lnTo>
                    <a:pt x="5032" y="221"/>
                  </a:lnTo>
                  <a:lnTo>
                    <a:pt x="5056" y="98"/>
                  </a:lnTo>
                  <a:lnTo>
                    <a:pt x="5032" y="25"/>
                  </a:lnTo>
                  <a:lnTo>
                    <a:pt x="495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16"/>
            <p:cNvSpPr/>
            <p:nvPr/>
          </p:nvSpPr>
          <p:spPr>
            <a:xfrm>
              <a:off x="2635850" y="4316150"/>
              <a:ext cx="369400" cy="475675"/>
            </a:xfrm>
            <a:custGeom>
              <a:avLst/>
              <a:gdLst/>
              <a:ahLst/>
              <a:cxnLst/>
              <a:rect l="l" t="t" r="r" b="b"/>
              <a:pathLst>
                <a:path w="14776" h="19027" extrusionOk="0">
                  <a:moveTo>
                    <a:pt x="7400" y="1"/>
                  </a:moveTo>
                  <a:lnTo>
                    <a:pt x="7254" y="25"/>
                  </a:lnTo>
                  <a:lnTo>
                    <a:pt x="7132" y="50"/>
                  </a:lnTo>
                  <a:lnTo>
                    <a:pt x="7034" y="123"/>
                  </a:lnTo>
                  <a:lnTo>
                    <a:pt x="6936" y="196"/>
                  </a:lnTo>
                  <a:lnTo>
                    <a:pt x="6863" y="294"/>
                  </a:lnTo>
                  <a:lnTo>
                    <a:pt x="6790" y="392"/>
                  </a:lnTo>
                  <a:lnTo>
                    <a:pt x="6765" y="514"/>
                  </a:lnTo>
                  <a:lnTo>
                    <a:pt x="6741" y="636"/>
                  </a:lnTo>
                  <a:lnTo>
                    <a:pt x="6741" y="4226"/>
                  </a:lnTo>
                  <a:lnTo>
                    <a:pt x="6887" y="4592"/>
                  </a:lnTo>
                  <a:lnTo>
                    <a:pt x="7009" y="4959"/>
                  </a:lnTo>
                  <a:lnTo>
                    <a:pt x="7058" y="5325"/>
                  </a:lnTo>
                  <a:lnTo>
                    <a:pt x="7083" y="5716"/>
                  </a:lnTo>
                  <a:lnTo>
                    <a:pt x="7058" y="6107"/>
                  </a:lnTo>
                  <a:lnTo>
                    <a:pt x="7009" y="6473"/>
                  </a:lnTo>
                  <a:lnTo>
                    <a:pt x="6887" y="6864"/>
                  </a:lnTo>
                  <a:lnTo>
                    <a:pt x="6741" y="7230"/>
                  </a:lnTo>
                  <a:lnTo>
                    <a:pt x="6741" y="13629"/>
                  </a:lnTo>
                  <a:lnTo>
                    <a:pt x="6203" y="13678"/>
                  </a:lnTo>
                  <a:lnTo>
                    <a:pt x="5666" y="13775"/>
                  </a:lnTo>
                  <a:lnTo>
                    <a:pt x="5153" y="13897"/>
                  </a:lnTo>
                  <a:lnTo>
                    <a:pt x="4640" y="14044"/>
                  </a:lnTo>
                  <a:lnTo>
                    <a:pt x="4152" y="14239"/>
                  </a:lnTo>
                  <a:lnTo>
                    <a:pt x="3688" y="14459"/>
                  </a:lnTo>
                  <a:lnTo>
                    <a:pt x="3224" y="14703"/>
                  </a:lnTo>
                  <a:lnTo>
                    <a:pt x="2784" y="14972"/>
                  </a:lnTo>
                  <a:lnTo>
                    <a:pt x="2369" y="15265"/>
                  </a:lnTo>
                  <a:lnTo>
                    <a:pt x="1954" y="15583"/>
                  </a:lnTo>
                  <a:lnTo>
                    <a:pt x="1588" y="15925"/>
                  </a:lnTo>
                  <a:lnTo>
                    <a:pt x="1221" y="16291"/>
                  </a:lnTo>
                  <a:lnTo>
                    <a:pt x="879" y="16682"/>
                  </a:lnTo>
                  <a:lnTo>
                    <a:pt x="562" y="17097"/>
                  </a:lnTo>
                  <a:lnTo>
                    <a:pt x="269" y="17512"/>
                  </a:lnTo>
                  <a:lnTo>
                    <a:pt x="0" y="17952"/>
                  </a:lnTo>
                  <a:lnTo>
                    <a:pt x="293" y="18074"/>
                  </a:lnTo>
                  <a:lnTo>
                    <a:pt x="611" y="18196"/>
                  </a:lnTo>
                  <a:lnTo>
                    <a:pt x="1319" y="18391"/>
                  </a:lnTo>
                  <a:lnTo>
                    <a:pt x="2125" y="18587"/>
                  </a:lnTo>
                  <a:lnTo>
                    <a:pt x="3053" y="18733"/>
                  </a:lnTo>
                  <a:lnTo>
                    <a:pt x="4030" y="18855"/>
                  </a:lnTo>
                  <a:lnTo>
                    <a:pt x="5104" y="18953"/>
                  </a:lnTo>
                  <a:lnTo>
                    <a:pt x="6228" y="19002"/>
                  </a:lnTo>
                  <a:lnTo>
                    <a:pt x="7376" y="19026"/>
                  </a:lnTo>
                  <a:lnTo>
                    <a:pt x="8548" y="19002"/>
                  </a:lnTo>
                  <a:lnTo>
                    <a:pt x="9672" y="18953"/>
                  </a:lnTo>
                  <a:lnTo>
                    <a:pt x="10746" y="18855"/>
                  </a:lnTo>
                  <a:lnTo>
                    <a:pt x="11723" y="18733"/>
                  </a:lnTo>
                  <a:lnTo>
                    <a:pt x="12651" y="18587"/>
                  </a:lnTo>
                  <a:lnTo>
                    <a:pt x="13457" y="18391"/>
                  </a:lnTo>
                  <a:lnTo>
                    <a:pt x="14165" y="18196"/>
                  </a:lnTo>
                  <a:lnTo>
                    <a:pt x="14483" y="18074"/>
                  </a:lnTo>
                  <a:lnTo>
                    <a:pt x="14776" y="17952"/>
                  </a:lnTo>
                  <a:lnTo>
                    <a:pt x="14507" y="17512"/>
                  </a:lnTo>
                  <a:lnTo>
                    <a:pt x="14214" y="17097"/>
                  </a:lnTo>
                  <a:lnTo>
                    <a:pt x="13897" y="16682"/>
                  </a:lnTo>
                  <a:lnTo>
                    <a:pt x="13555" y="16291"/>
                  </a:lnTo>
                  <a:lnTo>
                    <a:pt x="13188" y="15925"/>
                  </a:lnTo>
                  <a:lnTo>
                    <a:pt x="12822" y="15583"/>
                  </a:lnTo>
                  <a:lnTo>
                    <a:pt x="12407" y="15265"/>
                  </a:lnTo>
                  <a:lnTo>
                    <a:pt x="11992" y="14972"/>
                  </a:lnTo>
                  <a:lnTo>
                    <a:pt x="11552" y="14703"/>
                  </a:lnTo>
                  <a:lnTo>
                    <a:pt x="11088" y="14459"/>
                  </a:lnTo>
                  <a:lnTo>
                    <a:pt x="10624" y="14239"/>
                  </a:lnTo>
                  <a:lnTo>
                    <a:pt x="10136" y="14044"/>
                  </a:lnTo>
                  <a:lnTo>
                    <a:pt x="9623" y="13897"/>
                  </a:lnTo>
                  <a:lnTo>
                    <a:pt x="9110" y="13775"/>
                  </a:lnTo>
                  <a:lnTo>
                    <a:pt x="8573" y="13678"/>
                  </a:lnTo>
                  <a:lnTo>
                    <a:pt x="8035" y="13629"/>
                  </a:lnTo>
                  <a:lnTo>
                    <a:pt x="8035" y="3347"/>
                  </a:lnTo>
                  <a:lnTo>
                    <a:pt x="7913" y="3054"/>
                  </a:lnTo>
                  <a:lnTo>
                    <a:pt x="7840" y="2761"/>
                  </a:lnTo>
                  <a:lnTo>
                    <a:pt x="7791" y="2467"/>
                  </a:lnTo>
                  <a:lnTo>
                    <a:pt x="7767" y="2174"/>
                  </a:lnTo>
                  <a:lnTo>
                    <a:pt x="7791" y="1857"/>
                  </a:lnTo>
                  <a:lnTo>
                    <a:pt x="7840" y="1564"/>
                  </a:lnTo>
                  <a:lnTo>
                    <a:pt x="7913" y="1271"/>
                  </a:lnTo>
                  <a:lnTo>
                    <a:pt x="8035" y="978"/>
                  </a:lnTo>
                  <a:lnTo>
                    <a:pt x="8035" y="636"/>
                  </a:lnTo>
                  <a:lnTo>
                    <a:pt x="8011" y="514"/>
                  </a:lnTo>
                  <a:lnTo>
                    <a:pt x="7986" y="392"/>
                  </a:lnTo>
                  <a:lnTo>
                    <a:pt x="7913" y="294"/>
                  </a:lnTo>
                  <a:lnTo>
                    <a:pt x="7840" y="196"/>
                  </a:lnTo>
                  <a:lnTo>
                    <a:pt x="7742" y="123"/>
                  </a:lnTo>
                  <a:lnTo>
                    <a:pt x="7644" y="50"/>
                  </a:lnTo>
                  <a:lnTo>
                    <a:pt x="7522" y="25"/>
                  </a:lnTo>
                  <a:lnTo>
                    <a:pt x="740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6"/>
            <p:cNvSpPr/>
            <p:nvPr/>
          </p:nvSpPr>
          <p:spPr>
            <a:xfrm>
              <a:off x="2624850" y="4357675"/>
              <a:ext cx="171600" cy="171600"/>
            </a:xfrm>
            <a:custGeom>
              <a:avLst/>
              <a:gdLst/>
              <a:ahLst/>
              <a:cxnLst/>
              <a:rect l="l" t="t" r="r" b="b"/>
              <a:pathLst>
                <a:path w="6864" h="6864" extrusionOk="0">
                  <a:moveTo>
                    <a:pt x="74" y="1"/>
                  </a:moveTo>
                  <a:lnTo>
                    <a:pt x="25" y="25"/>
                  </a:lnTo>
                  <a:lnTo>
                    <a:pt x="0" y="74"/>
                  </a:lnTo>
                  <a:lnTo>
                    <a:pt x="0" y="123"/>
                  </a:lnTo>
                  <a:lnTo>
                    <a:pt x="0" y="318"/>
                  </a:lnTo>
                  <a:lnTo>
                    <a:pt x="25" y="587"/>
                  </a:lnTo>
                  <a:lnTo>
                    <a:pt x="74" y="929"/>
                  </a:lnTo>
                  <a:lnTo>
                    <a:pt x="269" y="1759"/>
                  </a:lnTo>
                  <a:lnTo>
                    <a:pt x="538" y="2736"/>
                  </a:lnTo>
                  <a:lnTo>
                    <a:pt x="880" y="3737"/>
                  </a:lnTo>
                  <a:lnTo>
                    <a:pt x="1051" y="4226"/>
                  </a:lnTo>
                  <a:lnTo>
                    <a:pt x="1246" y="4690"/>
                  </a:lnTo>
                  <a:lnTo>
                    <a:pt x="1441" y="5105"/>
                  </a:lnTo>
                  <a:lnTo>
                    <a:pt x="1661" y="5496"/>
                  </a:lnTo>
                  <a:lnTo>
                    <a:pt x="1857" y="5813"/>
                  </a:lnTo>
                  <a:lnTo>
                    <a:pt x="2076" y="6057"/>
                  </a:lnTo>
                  <a:lnTo>
                    <a:pt x="2272" y="6228"/>
                  </a:lnTo>
                  <a:lnTo>
                    <a:pt x="2492" y="6399"/>
                  </a:lnTo>
                  <a:lnTo>
                    <a:pt x="2711" y="6521"/>
                  </a:lnTo>
                  <a:lnTo>
                    <a:pt x="2956" y="6644"/>
                  </a:lnTo>
                  <a:lnTo>
                    <a:pt x="3200" y="6741"/>
                  </a:lnTo>
                  <a:lnTo>
                    <a:pt x="3444" y="6815"/>
                  </a:lnTo>
                  <a:lnTo>
                    <a:pt x="3688" y="6863"/>
                  </a:lnTo>
                  <a:lnTo>
                    <a:pt x="4201" y="6863"/>
                  </a:lnTo>
                  <a:lnTo>
                    <a:pt x="4445" y="6839"/>
                  </a:lnTo>
                  <a:lnTo>
                    <a:pt x="4690" y="6815"/>
                  </a:lnTo>
                  <a:lnTo>
                    <a:pt x="4958" y="6741"/>
                  </a:lnTo>
                  <a:lnTo>
                    <a:pt x="5178" y="6644"/>
                  </a:lnTo>
                  <a:lnTo>
                    <a:pt x="5422" y="6521"/>
                  </a:lnTo>
                  <a:lnTo>
                    <a:pt x="5642" y="6399"/>
                  </a:lnTo>
                  <a:lnTo>
                    <a:pt x="5862" y="6228"/>
                  </a:lnTo>
                  <a:lnTo>
                    <a:pt x="2198" y="2565"/>
                  </a:lnTo>
                  <a:lnTo>
                    <a:pt x="2150" y="2492"/>
                  </a:lnTo>
                  <a:lnTo>
                    <a:pt x="2125" y="2394"/>
                  </a:lnTo>
                  <a:lnTo>
                    <a:pt x="2150" y="2296"/>
                  </a:lnTo>
                  <a:lnTo>
                    <a:pt x="2198" y="2199"/>
                  </a:lnTo>
                  <a:lnTo>
                    <a:pt x="2296" y="2150"/>
                  </a:lnTo>
                  <a:lnTo>
                    <a:pt x="2394" y="2125"/>
                  </a:lnTo>
                  <a:lnTo>
                    <a:pt x="2492" y="2150"/>
                  </a:lnTo>
                  <a:lnTo>
                    <a:pt x="2565" y="2199"/>
                  </a:lnTo>
                  <a:lnTo>
                    <a:pt x="6228" y="5862"/>
                  </a:lnTo>
                  <a:lnTo>
                    <a:pt x="6375" y="5642"/>
                  </a:lnTo>
                  <a:lnTo>
                    <a:pt x="6521" y="5422"/>
                  </a:lnTo>
                  <a:lnTo>
                    <a:pt x="6643" y="5203"/>
                  </a:lnTo>
                  <a:lnTo>
                    <a:pt x="6741" y="4958"/>
                  </a:lnTo>
                  <a:lnTo>
                    <a:pt x="6814" y="4714"/>
                  </a:lnTo>
                  <a:lnTo>
                    <a:pt x="6839" y="4446"/>
                  </a:lnTo>
                  <a:lnTo>
                    <a:pt x="6863" y="4201"/>
                  </a:lnTo>
                  <a:lnTo>
                    <a:pt x="6863" y="3933"/>
                  </a:lnTo>
                  <a:lnTo>
                    <a:pt x="6839" y="3688"/>
                  </a:lnTo>
                  <a:lnTo>
                    <a:pt x="6814" y="3444"/>
                  </a:lnTo>
                  <a:lnTo>
                    <a:pt x="6741" y="3200"/>
                  </a:lnTo>
                  <a:lnTo>
                    <a:pt x="6643" y="2956"/>
                  </a:lnTo>
                  <a:lnTo>
                    <a:pt x="6521" y="2711"/>
                  </a:lnTo>
                  <a:lnTo>
                    <a:pt x="6399" y="2492"/>
                  </a:lnTo>
                  <a:lnTo>
                    <a:pt x="6228" y="2272"/>
                  </a:lnTo>
                  <a:lnTo>
                    <a:pt x="6057" y="2076"/>
                  </a:lnTo>
                  <a:lnTo>
                    <a:pt x="5813" y="1857"/>
                  </a:lnTo>
                  <a:lnTo>
                    <a:pt x="5496" y="1661"/>
                  </a:lnTo>
                  <a:lnTo>
                    <a:pt x="5105" y="1466"/>
                  </a:lnTo>
                  <a:lnTo>
                    <a:pt x="4690" y="1246"/>
                  </a:lnTo>
                  <a:lnTo>
                    <a:pt x="4226" y="1051"/>
                  </a:lnTo>
                  <a:lnTo>
                    <a:pt x="3737" y="880"/>
                  </a:lnTo>
                  <a:lnTo>
                    <a:pt x="2736" y="538"/>
                  </a:lnTo>
                  <a:lnTo>
                    <a:pt x="1759" y="269"/>
                  </a:lnTo>
                  <a:lnTo>
                    <a:pt x="928" y="74"/>
                  </a:lnTo>
                  <a:lnTo>
                    <a:pt x="587" y="25"/>
                  </a:lnTo>
                  <a:lnTo>
                    <a:pt x="31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7"/>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fld id="{00000000-1234-1234-1234-123412341234}" type="slidenum">
              <a:rPr lang="en"/>
              <a:t>6</a:t>
            </a:fld>
            <a:endParaRPr/>
          </a:p>
        </p:txBody>
      </p:sp>
      <p:sp>
        <p:nvSpPr>
          <p:cNvPr id="111" name="Google Shape;111;p17"/>
          <p:cNvSpPr txBox="1"/>
          <p:nvPr/>
        </p:nvSpPr>
        <p:spPr>
          <a:xfrm>
            <a:off x="797425" y="651275"/>
            <a:ext cx="5754900" cy="970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5000">
                <a:solidFill>
                  <a:schemeClr val="dk2"/>
                </a:solidFill>
                <a:latin typeface="Raleway ExtraBold"/>
                <a:ea typeface="Raleway ExtraBold"/>
                <a:cs typeface="Raleway ExtraBold"/>
                <a:sym typeface="Raleway ExtraBold"/>
              </a:rPr>
              <a:t>Stage 0: Start Up</a:t>
            </a:r>
            <a:endParaRPr>
              <a:solidFill>
                <a:schemeClr val="dk2"/>
              </a:solidFill>
            </a:endParaRPr>
          </a:p>
        </p:txBody>
      </p:sp>
      <p:sp>
        <p:nvSpPr>
          <p:cNvPr id="112" name="Google Shape;112;p17"/>
          <p:cNvSpPr txBox="1"/>
          <p:nvPr/>
        </p:nvSpPr>
        <p:spPr>
          <a:xfrm>
            <a:off x="2418900" y="2073350"/>
            <a:ext cx="4465800" cy="1767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3" name="Google Shape;113;p17"/>
          <p:cNvSpPr txBox="1"/>
          <p:nvPr/>
        </p:nvSpPr>
        <p:spPr>
          <a:xfrm>
            <a:off x="1575000" y="1621475"/>
            <a:ext cx="6252900" cy="3043500"/>
          </a:xfrm>
          <a:prstGeom prst="rect">
            <a:avLst/>
          </a:prstGeom>
          <a:noFill/>
          <a:ln>
            <a:noFill/>
          </a:ln>
        </p:spPr>
        <p:txBody>
          <a:bodyPr spcFirstLastPara="1" wrap="square" lIns="91425" tIns="91425" rIns="91425" bIns="91425" anchor="t" anchorCtr="0">
            <a:noAutofit/>
          </a:bodyPr>
          <a:lstStyle/>
          <a:p>
            <a:pPr marL="457200" lvl="0" indent="-355600" algn="l" rtl="0">
              <a:lnSpc>
                <a:spcPct val="115000"/>
              </a:lnSpc>
              <a:spcBef>
                <a:spcPts val="0"/>
              </a:spcBef>
              <a:spcAft>
                <a:spcPts val="0"/>
              </a:spcAft>
              <a:buClr>
                <a:schemeClr val="dk2"/>
              </a:buClr>
              <a:buSzPts val="2000"/>
              <a:buFont typeface="Raleway"/>
              <a:buChar char="●"/>
            </a:pPr>
            <a:r>
              <a:rPr lang="en" sz="2000">
                <a:solidFill>
                  <a:schemeClr val="dk2"/>
                </a:solidFill>
                <a:latin typeface="Raleway"/>
                <a:ea typeface="Raleway"/>
                <a:cs typeface="Raleway"/>
                <a:sym typeface="Raleway"/>
              </a:rPr>
              <a:t>Specify time frame</a:t>
            </a:r>
            <a:endParaRPr sz="2000">
              <a:solidFill>
                <a:schemeClr val="dk2"/>
              </a:solidFill>
              <a:latin typeface="Raleway"/>
              <a:ea typeface="Raleway"/>
              <a:cs typeface="Raleway"/>
              <a:sym typeface="Raleway"/>
            </a:endParaRPr>
          </a:p>
          <a:p>
            <a:pPr marL="457200" lvl="0" indent="-355600" algn="l" rtl="0">
              <a:lnSpc>
                <a:spcPct val="115000"/>
              </a:lnSpc>
              <a:spcBef>
                <a:spcPts val="0"/>
              </a:spcBef>
              <a:spcAft>
                <a:spcPts val="0"/>
              </a:spcAft>
              <a:buClr>
                <a:schemeClr val="dk2"/>
              </a:buClr>
              <a:buSzPts val="2000"/>
              <a:buFont typeface="Raleway"/>
              <a:buChar char="●"/>
            </a:pPr>
            <a:r>
              <a:rPr lang="en" sz="2000">
                <a:solidFill>
                  <a:schemeClr val="dk2"/>
                </a:solidFill>
                <a:latin typeface="Raleway"/>
                <a:ea typeface="Raleway"/>
                <a:cs typeface="Raleway"/>
                <a:sym typeface="Raleway"/>
              </a:rPr>
              <a:t>Group size/configuration/task distribution</a:t>
            </a:r>
            <a:endParaRPr sz="2000">
              <a:solidFill>
                <a:schemeClr val="dk2"/>
              </a:solidFill>
              <a:latin typeface="Raleway"/>
              <a:ea typeface="Raleway"/>
              <a:cs typeface="Raleway"/>
              <a:sym typeface="Raleway"/>
            </a:endParaRPr>
          </a:p>
          <a:p>
            <a:pPr marL="457200" lvl="0" indent="-355600" algn="l" rtl="0">
              <a:lnSpc>
                <a:spcPct val="115000"/>
              </a:lnSpc>
              <a:spcBef>
                <a:spcPts val="0"/>
              </a:spcBef>
              <a:spcAft>
                <a:spcPts val="0"/>
              </a:spcAft>
              <a:buClr>
                <a:schemeClr val="dk2"/>
              </a:buClr>
              <a:buSzPts val="2000"/>
              <a:buFont typeface="Raleway"/>
              <a:buChar char="●"/>
            </a:pPr>
            <a:r>
              <a:rPr lang="en" sz="2000">
                <a:solidFill>
                  <a:schemeClr val="dk2"/>
                </a:solidFill>
                <a:latin typeface="Raleway"/>
                <a:ea typeface="Raleway"/>
                <a:cs typeface="Raleway"/>
                <a:sym typeface="Raleway"/>
              </a:rPr>
              <a:t>Text editing software and settings </a:t>
            </a:r>
            <a:r>
              <a:rPr lang="en" sz="1000">
                <a:solidFill>
                  <a:schemeClr val="dk2"/>
                </a:solidFill>
                <a:latin typeface="Raleway"/>
                <a:ea typeface="Raleway"/>
                <a:cs typeface="Raleway"/>
                <a:sym typeface="Raleway"/>
              </a:rPr>
              <a:t>(TextEdit, Notepad, etc.)</a:t>
            </a:r>
            <a:endParaRPr sz="1000">
              <a:solidFill>
                <a:schemeClr val="dk2"/>
              </a:solidFill>
              <a:latin typeface="Raleway"/>
              <a:ea typeface="Raleway"/>
              <a:cs typeface="Raleway"/>
              <a:sym typeface="Raleway"/>
            </a:endParaRPr>
          </a:p>
          <a:p>
            <a:pPr marL="457200" lvl="0" indent="-355600" algn="l" rtl="0">
              <a:lnSpc>
                <a:spcPct val="115000"/>
              </a:lnSpc>
              <a:spcBef>
                <a:spcPts val="0"/>
              </a:spcBef>
              <a:spcAft>
                <a:spcPts val="0"/>
              </a:spcAft>
              <a:buClr>
                <a:schemeClr val="dk2"/>
              </a:buClr>
              <a:buSzPts val="2000"/>
              <a:buFont typeface="Raleway"/>
              <a:buChar char="●"/>
            </a:pPr>
            <a:r>
              <a:rPr lang="en" sz="2000">
                <a:solidFill>
                  <a:schemeClr val="dk2"/>
                </a:solidFill>
                <a:latin typeface="Raleway"/>
                <a:ea typeface="Raleway"/>
                <a:cs typeface="Raleway"/>
                <a:sym typeface="Raleway"/>
              </a:rPr>
              <a:t>File selection and storage</a:t>
            </a:r>
            <a:endParaRPr sz="2000">
              <a:solidFill>
                <a:schemeClr val="dk2"/>
              </a:solidFill>
              <a:latin typeface="Raleway"/>
              <a:ea typeface="Raleway"/>
              <a:cs typeface="Raleway"/>
              <a:sym typeface="Raleway"/>
            </a:endParaRPr>
          </a:p>
          <a:p>
            <a:pPr marL="457200" lvl="0" indent="-355600" algn="l" rtl="0">
              <a:lnSpc>
                <a:spcPct val="115000"/>
              </a:lnSpc>
              <a:spcBef>
                <a:spcPts val="0"/>
              </a:spcBef>
              <a:spcAft>
                <a:spcPts val="0"/>
              </a:spcAft>
              <a:buClr>
                <a:schemeClr val="dk2"/>
              </a:buClr>
              <a:buSzPts val="2000"/>
              <a:buFont typeface="Raleway"/>
              <a:buChar char="●"/>
            </a:pPr>
            <a:r>
              <a:rPr lang="en" sz="2000">
                <a:solidFill>
                  <a:schemeClr val="dk2"/>
                </a:solidFill>
                <a:latin typeface="Raleway"/>
                <a:ea typeface="Raleway"/>
                <a:cs typeface="Raleway"/>
                <a:sym typeface="Raleway"/>
              </a:rPr>
              <a:t>File naming conventions</a:t>
            </a:r>
            <a:endParaRPr sz="2000">
              <a:solidFill>
                <a:schemeClr val="dk2"/>
              </a:solidFill>
              <a:latin typeface="Raleway"/>
              <a:ea typeface="Raleway"/>
              <a:cs typeface="Raleway"/>
              <a:sym typeface="Raleway"/>
            </a:endParaRPr>
          </a:p>
          <a:p>
            <a:pPr marL="457200" lvl="0" indent="-355600" algn="l" rtl="0">
              <a:lnSpc>
                <a:spcPct val="115000"/>
              </a:lnSpc>
              <a:spcBef>
                <a:spcPts val="0"/>
              </a:spcBef>
              <a:spcAft>
                <a:spcPts val="0"/>
              </a:spcAft>
              <a:buClr>
                <a:schemeClr val="dk2"/>
              </a:buClr>
              <a:buSzPts val="2000"/>
              <a:buFont typeface="Raleway"/>
              <a:buChar char="●"/>
            </a:pPr>
            <a:r>
              <a:rPr lang="en" sz="2000">
                <a:solidFill>
                  <a:schemeClr val="dk2"/>
                </a:solidFill>
                <a:latin typeface="Raleway"/>
                <a:ea typeface="Raleway"/>
                <a:cs typeface="Raleway"/>
                <a:sym typeface="Raleway"/>
              </a:rPr>
              <a:t>Number of articles to be collected</a:t>
            </a:r>
            <a:endParaRPr sz="2000">
              <a:solidFill>
                <a:schemeClr val="dk2"/>
              </a:solidFill>
              <a:latin typeface="Raleway"/>
              <a:ea typeface="Raleway"/>
              <a:cs typeface="Raleway"/>
              <a:sym typeface="Raleway"/>
            </a:endParaRPr>
          </a:p>
          <a:p>
            <a:pPr marL="457200" lvl="0" indent="-355600" algn="l" rtl="0">
              <a:lnSpc>
                <a:spcPct val="115000"/>
              </a:lnSpc>
              <a:spcBef>
                <a:spcPts val="0"/>
              </a:spcBef>
              <a:spcAft>
                <a:spcPts val="0"/>
              </a:spcAft>
              <a:buClr>
                <a:schemeClr val="dk2"/>
              </a:buClr>
              <a:buSzPts val="2000"/>
              <a:buFont typeface="Raleway"/>
              <a:buChar char="●"/>
            </a:pPr>
            <a:r>
              <a:rPr lang="en" sz="2000">
                <a:solidFill>
                  <a:schemeClr val="dk2"/>
                </a:solidFill>
                <a:latin typeface="Raleway"/>
                <a:ea typeface="Raleway"/>
                <a:cs typeface="Raleway"/>
                <a:sym typeface="Raleway"/>
              </a:rPr>
              <a:t>Final product (paper/slideshow/presentation)</a:t>
            </a:r>
            <a:endParaRPr sz="2000">
              <a:solidFill>
                <a:schemeClr val="dk2"/>
              </a:solidFill>
              <a:latin typeface="Raleway"/>
              <a:ea typeface="Raleway"/>
              <a:cs typeface="Raleway"/>
              <a:sym typeface="Raleway"/>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8"/>
          <p:cNvSpPr txBox="1">
            <a:spLocks noGrp="1"/>
          </p:cNvSpPr>
          <p:nvPr>
            <p:ph type="title"/>
          </p:nvPr>
        </p:nvSpPr>
        <p:spPr>
          <a:xfrm>
            <a:off x="550475" y="818750"/>
            <a:ext cx="8255700" cy="10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5000">
                <a:solidFill>
                  <a:srgbClr val="FFB600"/>
                </a:solidFill>
              </a:rPr>
              <a:t>Stage 1:</a:t>
            </a:r>
            <a:r>
              <a:rPr lang="en" sz="5000"/>
              <a:t> Identify an Issue</a:t>
            </a:r>
            <a:endParaRPr sz="5000"/>
          </a:p>
        </p:txBody>
      </p:sp>
      <p:sp>
        <p:nvSpPr>
          <p:cNvPr id="119" name="Google Shape;119;p18"/>
          <p:cNvSpPr txBox="1">
            <a:spLocks noGrp="1"/>
          </p:cNvSpPr>
          <p:nvPr>
            <p:ph type="body" idx="2"/>
          </p:nvPr>
        </p:nvSpPr>
        <p:spPr>
          <a:xfrm>
            <a:off x="4905425" y="1882250"/>
            <a:ext cx="3229500" cy="22860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1600" b="1">
                <a:latin typeface="Raleway"/>
                <a:ea typeface="Raleway"/>
                <a:cs typeface="Raleway"/>
                <a:sym typeface="Raleway"/>
              </a:rPr>
              <a:t>Long-term political questions:</a:t>
            </a:r>
            <a:endParaRPr sz="1600" b="1">
              <a:latin typeface="Raleway"/>
              <a:ea typeface="Raleway"/>
              <a:cs typeface="Raleway"/>
              <a:sym typeface="Raleway"/>
            </a:endParaRPr>
          </a:p>
          <a:p>
            <a:pPr marL="457200" lvl="0" indent="-330200" algn="l" rtl="0">
              <a:spcBef>
                <a:spcPts val="600"/>
              </a:spcBef>
              <a:spcAft>
                <a:spcPts val="0"/>
              </a:spcAft>
              <a:buSzPts val="1600"/>
              <a:buChar char="●"/>
            </a:pPr>
            <a:r>
              <a:rPr lang="en" sz="1600" b="1"/>
              <a:t>Civil rights/women’s rights</a:t>
            </a:r>
            <a:endParaRPr sz="1600" b="1"/>
          </a:p>
          <a:p>
            <a:pPr marL="457200" lvl="0" indent="-330200" algn="l" rtl="0">
              <a:spcBef>
                <a:spcPts val="0"/>
              </a:spcBef>
              <a:spcAft>
                <a:spcPts val="0"/>
              </a:spcAft>
              <a:buSzPts val="1600"/>
              <a:buChar char="●"/>
            </a:pPr>
            <a:r>
              <a:rPr lang="en" sz="1600" b="1"/>
              <a:t>Immigration</a:t>
            </a:r>
            <a:endParaRPr sz="1600" b="1"/>
          </a:p>
          <a:p>
            <a:pPr marL="457200" lvl="0" indent="-330200" algn="l" rtl="0">
              <a:spcBef>
                <a:spcPts val="0"/>
              </a:spcBef>
              <a:spcAft>
                <a:spcPts val="0"/>
              </a:spcAft>
              <a:buSzPts val="1600"/>
              <a:buChar char="●"/>
            </a:pPr>
            <a:r>
              <a:rPr lang="en" sz="1600" b="1"/>
              <a:t>Voter fraud or voters’ rights</a:t>
            </a:r>
            <a:endParaRPr sz="1600" b="1"/>
          </a:p>
          <a:p>
            <a:pPr marL="457200" lvl="0" indent="-330200" algn="l" rtl="0">
              <a:spcBef>
                <a:spcPts val="0"/>
              </a:spcBef>
              <a:spcAft>
                <a:spcPts val="0"/>
              </a:spcAft>
              <a:buSzPts val="1600"/>
              <a:buChar char="●"/>
            </a:pPr>
            <a:r>
              <a:rPr lang="en" sz="1600" b="1"/>
              <a:t>Contested Supreme Court nominees/presidential elections</a:t>
            </a:r>
            <a:endParaRPr sz="1600" b="1"/>
          </a:p>
          <a:p>
            <a:pPr marL="457200" lvl="0" indent="-330200" algn="l" rtl="0">
              <a:spcBef>
                <a:spcPts val="0"/>
              </a:spcBef>
              <a:spcAft>
                <a:spcPts val="0"/>
              </a:spcAft>
              <a:buSzPts val="1600"/>
              <a:buChar char="●"/>
            </a:pPr>
            <a:r>
              <a:rPr lang="en" sz="1600" b="1"/>
              <a:t>Labor organizing or strikes</a:t>
            </a:r>
            <a:endParaRPr sz="1600" b="1"/>
          </a:p>
        </p:txBody>
      </p:sp>
      <p:sp>
        <p:nvSpPr>
          <p:cNvPr id="120" name="Google Shape;120;p18"/>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7</a:t>
            </a:fld>
            <a:endParaRPr/>
          </a:p>
        </p:txBody>
      </p:sp>
      <p:sp>
        <p:nvSpPr>
          <p:cNvPr id="121" name="Google Shape;121;p18"/>
          <p:cNvSpPr/>
          <p:nvPr/>
        </p:nvSpPr>
        <p:spPr>
          <a:xfrm>
            <a:off x="8134927" y="212926"/>
            <a:ext cx="796167" cy="796157"/>
          </a:xfrm>
          <a:custGeom>
            <a:avLst/>
            <a:gdLst/>
            <a:ahLst/>
            <a:cxnLst/>
            <a:rect l="l" t="t" r="r" b="b"/>
            <a:pathLst>
              <a:path w="16072" h="16071" extrusionOk="0">
                <a:moveTo>
                  <a:pt x="8036" y="0"/>
                </a:moveTo>
                <a:lnTo>
                  <a:pt x="7938" y="24"/>
                </a:lnTo>
                <a:lnTo>
                  <a:pt x="7792" y="98"/>
                </a:lnTo>
                <a:lnTo>
                  <a:pt x="7328" y="366"/>
                </a:lnTo>
                <a:lnTo>
                  <a:pt x="7059" y="537"/>
                </a:lnTo>
                <a:lnTo>
                  <a:pt x="6766" y="757"/>
                </a:lnTo>
                <a:lnTo>
                  <a:pt x="6448" y="977"/>
                </a:lnTo>
                <a:lnTo>
                  <a:pt x="6155" y="1246"/>
                </a:lnTo>
                <a:lnTo>
                  <a:pt x="5887" y="1514"/>
                </a:lnTo>
                <a:lnTo>
                  <a:pt x="5643" y="1807"/>
                </a:lnTo>
                <a:lnTo>
                  <a:pt x="5447" y="2100"/>
                </a:lnTo>
                <a:lnTo>
                  <a:pt x="5374" y="2247"/>
                </a:lnTo>
                <a:lnTo>
                  <a:pt x="5325" y="2418"/>
                </a:lnTo>
                <a:lnTo>
                  <a:pt x="5276" y="2564"/>
                </a:lnTo>
                <a:lnTo>
                  <a:pt x="5252" y="2711"/>
                </a:lnTo>
                <a:lnTo>
                  <a:pt x="5252" y="2858"/>
                </a:lnTo>
                <a:lnTo>
                  <a:pt x="5276" y="3029"/>
                </a:lnTo>
                <a:lnTo>
                  <a:pt x="5325" y="3175"/>
                </a:lnTo>
                <a:lnTo>
                  <a:pt x="5398" y="3322"/>
                </a:lnTo>
                <a:lnTo>
                  <a:pt x="5496" y="3468"/>
                </a:lnTo>
                <a:lnTo>
                  <a:pt x="5618" y="3615"/>
                </a:lnTo>
                <a:lnTo>
                  <a:pt x="5814" y="3761"/>
                </a:lnTo>
                <a:lnTo>
                  <a:pt x="6009" y="3859"/>
                </a:lnTo>
                <a:lnTo>
                  <a:pt x="6204" y="3957"/>
                </a:lnTo>
                <a:lnTo>
                  <a:pt x="6424" y="4005"/>
                </a:lnTo>
                <a:lnTo>
                  <a:pt x="6644" y="4054"/>
                </a:lnTo>
                <a:lnTo>
                  <a:pt x="6864" y="4152"/>
                </a:lnTo>
                <a:lnTo>
                  <a:pt x="7059" y="4250"/>
                </a:lnTo>
                <a:lnTo>
                  <a:pt x="7254" y="4421"/>
                </a:lnTo>
                <a:lnTo>
                  <a:pt x="7425" y="4616"/>
                </a:lnTo>
                <a:lnTo>
                  <a:pt x="7523" y="4836"/>
                </a:lnTo>
                <a:lnTo>
                  <a:pt x="7596" y="5080"/>
                </a:lnTo>
                <a:lnTo>
                  <a:pt x="7621" y="5373"/>
                </a:lnTo>
                <a:lnTo>
                  <a:pt x="7596" y="5569"/>
                </a:lnTo>
                <a:lnTo>
                  <a:pt x="7572" y="5788"/>
                </a:lnTo>
                <a:lnTo>
                  <a:pt x="7499" y="5984"/>
                </a:lnTo>
                <a:lnTo>
                  <a:pt x="7425" y="6179"/>
                </a:lnTo>
                <a:lnTo>
                  <a:pt x="7328" y="6374"/>
                </a:lnTo>
                <a:lnTo>
                  <a:pt x="7206" y="6570"/>
                </a:lnTo>
                <a:lnTo>
                  <a:pt x="7059" y="6741"/>
                </a:lnTo>
                <a:lnTo>
                  <a:pt x="6913" y="6912"/>
                </a:lnTo>
                <a:lnTo>
                  <a:pt x="6742" y="7058"/>
                </a:lnTo>
                <a:lnTo>
                  <a:pt x="6571" y="7205"/>
                </a:lnTo>
                <a:lnTo>
                  <a:pt x="6400" y="7303"/>
                </a:lnTo>
                <a:lnTo>
                  <a:pt x="6204" y="7425"/>
                </a:lnTo>
                <a:lnTo>
                  <a:pt x="6009" y="7498"/>
                </a:lnTo>
                <a:lnTo>
                  <a:pt x="5789" y="7571"/>
                </a:lnTo>
                <a:lnTo>
                  <a:pt x="5569" y="7596"/>
                </a:lnTo>
                <a:lnTo>
                  <a:pt x="5374" y="7620"/>
                </a:lnTo>
                <a:lnTo>
                  <a:pt x="5105" y="7596"/>
                </a:lnTo>
                <a:lnTo>
                  <a:pt x="4861" y="7522"/>
                </a:lnTo>
                <a:lnTo>
                  <a:pt x="4617" y="7425"/>
                </a:lnTo>
                <a:lnTo>
                  <a:pt x="4421" y="7254"/>
                </a:lnTo>
                <a:lnTo>
                  <a:pt x="4250" y="7058"/>
                </a:lnTo>
                <a:lnTo>
                  <a:pt x="4128" y="6839"/>
                </a:lnTo>
                <a:lnTo>
                  <a:pt x="4055" y="6619"/>
                </a:lnTo>
                <a:lnTo>
                  <a:pt x="3982" y="6399"/>
                </a:lnTo>
                <a:lnTo>
                  <a:pt x="3933" y="6204"/>
                </a:lnTo>
                <a:lnTo>
                  <a:pt x="3860" y="6008"/>
                </a:lnTo>
                <a:lnTo>
                  <a:pt x="3762" y="5813"/>
                </a:lnTo>
                <a:lnTo>
                  <a:pt x="3615" y="5617"/>
                </a:lnTo>
                <a:lnTo>
                  <a:pt x="3469" y="5495"/>
                </a:lnTo>
                <a:lnTo>
                  <a:pt x="3322" y="5398"/>
                </a:lnTo>
                <a:lnTo>
                  <a:pt x="3176" y="5324"/>
                </a:lnTo>
                <a:lnTo>
                  <a:pt x="3029" y="5275"/>
                </a:lnTo>
                <a:lnTo>
                  <a:pt x="2858" y="5251"/>
                </a:lnTo>
                <a:lnTo>
                  <a:pt x="2712" y="5251"/>
                </a:lnTo>
                <a:lnTo>
                  <a:pt x="2565" y="5275"/>
                </a:lnTo>
                <a:lnTo>
                  <a:pt x="2419" y="5324"/>
                </a:lnTo>
                <a:lnTo>
                  <a:pt x="2248" y="5373"/>
                </a:lnTo>
                <a:lnTo>
                  <a:pt x="2101" y="5446"/>
                </a:lnTo>
                <a:lnTo>
                  <a:pt x="1808" y="5642"/>
                </a:lnTo>
                <a:lnTo>
                  <a:pt x="1515" y="5886"/>
                </a:lnTo>
                <a:lnTo>
                  <a:pt x="1246" y="6155"/>
                </a:lnTo>
                <a:lnTo>
                  <a:pt x="978" y="6448"/>
                </a:lnTo>
                <a:lnTo>
                  <a:pt x="758" y="6765"/>
                </a:lnTo>
                <a:lnTo>
                  <a:pt x="538" y="7058"/>
                </a:lnTo>
                <a:lnTo>
                  <a:pt x="367" y="7327"/>
                </a:lnTo>
                <a:lnTo>
                  <a:pt x="99" y="7791"/>
                </a:lnTo>
                <a:lnTo>
                  <a:pt x="25" y="7938"/>
                </a:lnTo>
                <a:lnTo>
                  <a:pt x="1" y="8035"/>
                </a:lnTo>
                <a:lnTo>
                  <a:pt x="25" y="8231"/>
                </a:lnTo>
                <a:lnTo>
                  <a:pt x="74" y="8402"/>
                </a:lnTo>
                <a:lnTo>
                  <a:pt x="172" y="8597"/>
                </a:lnTo>
                <a:lnTo>
                  <a:pt x="294" y="8744"/>
                </a:lnTo>
                <a:lnTo>
                  <a:pt x="587" y="9012"/>
                </a:lnTo>
                <a:lnTo>
                  <a:pt x="880" y="9256"/>
                </a:lnTo>
                <a:lnTo>
                  <a:pt x="1417" y="9696"/>
                </a:lnTo>
                <a:lnTo>
                  <a:pt x="1906" y="10062"/>
                </a:lnTo>
                <a:lnTo>
                  <a:pt x="2101" y="10233"/>
                </a:lnTo>
                <a:lnTo>
                  <a:pt x="2297" y="10404"/>
                </a:lnTo>
                <a:lnTo>
                  <a:pt x="2419" y="10575"/>
                </a:lnTo>
                <a:lnTo>
                  <a:pt x="2541" y="10746"/>
                </a:lnTo>
                <a:lnTo>
                  <a:pt x="2590" y="10917"/>
                </a:lnTo>
                <a:lnTo>
                  <a:pt x="2590" y="11113"/>
                </a:lnTo>
                <a:lnTo>
                  <a:pt x="2541" y="11308"/>
                </a:lnTo>
                <a:lnTo>
                  <a:pt x="2443" y="11528"/>
                </a:lnTo>
                <a:lnTo>
                  <a:pt x="2272" y="11772"/>
                </a:lnTo>
                <a:lnTo>
                  <a:pt x="2004" y="12041"/>
                </a:lnTo>
                <a:lnTo>
                  <a:pt x="1833" y="12212"/>
                </a:lnTo>
                <a:lnTo>
                  <a:pt x="1637" y="12309"/>
                </a:lnTo>
                <a:lnTo>
                  <a:pt x="1417" y="12383"/>
                </a:lnTo>
                <a:lnTo>
                  <a:pt x="1222" y="12431"/>
                </a:lnTo>
                <a:lnTo>
                  <a:pt x="1002" y="12480"/>
                </a:lnTo>
                <a:lnTo>
                  <a:pt x="782" y="12578"/>
                </a:lnTo>
                <a:lnTo>
                  <a:pt x="587" y="12700"/>
                </a:lnTo>
                <a:lnTo>
                  <a:pt x="367" y="12871"/>
                </a:lnTo>
                <a:lnTo>
                  <a:pt x="196" y="13066"/>
                </a:lnTo>
                <a:lnTo>
                  <a:pt x="99" y="13286"/>
                </a:lnTo>
                <a:lnTo>
                  <a:pt x="25" y="13530"/>
                </a:lnTo>
                <a:lnTo>
                  <a:pt x="1" y="13799"/>
                </a:lnTo>
                <a:lnTo>
                  <a:pt x="25" y="14019"/>
                </a:lnTo>
                <a:lnTo>
                  <a:pt x="50" y="14239"/>
                </a:lnTo>
                <a:lnTo>
                  <a:pt x="123" y="14434"/>
                </a:lnTo>
                <a:lnTo>
                  <a:pt x="221" y="14654"/>
                </a:lnTo>
                <a:lnTo>
                  <a:pt x="318" y="14825"/>
                </a:lnTo>
                <a:lnTo>
                  <a:pt x="440" y="15020"/>
                </a:lnTo>
                <a:lnTo>
                  <a:pt x="563" y="15191"/>
                </a:lnTo>
                <a:lnTo>
                  <a:pt x="709" y="15362"/>
                </a:lnTo>
                <a:lnTo>
                  <a:pt x="880" y="15509"/>
                </a:lnTo>
                <a:lnTo>
                  <a:pt x="1051" y="15631"/>
                </a:lnTo>
                <a:lnTo>
                  <a:pt x="1246" y="15753"/>
                </a:lnTo>
                <a:lnTo>
                  <a:pt x="1442" y="15875"/>
                </a:lnTo>
                <a:lnTo>
                  <a:pt x="1637" y="15948"/>
                </a:lnTo>
                <a:lnTo>
                  <a:pt x="1857" y="16022"/>
                </a:lnTo>
                <a:lnTo>
                  <a:pt x="2052" y="16046"/>
                </a:lnTo>
                <a:lnTo>
                  <a:pt x="2272" y="16070"/>
                </a:lnTo>
                <a:lnTo>
                  <a:pt x="2541" y="16046"/>
                </a:lnTo>
                <a:lnTo>
                  <a:pt x="2785" y="15973"/>
                </a:lnTo>
                <a:lnTo>
                  <a:pt x="3005" y="15875"/>
                </a:lnTo>
                <a:lnTo>
                  <a:pt x="3200" y="15704"/>
                </a:lnTo>
                <a:lnTo>
                  <a:pt x="3371" y="15509"/>
                </a:lnTo>
                <a:lnTo>
                  <a:pt x="3493" y="15289"/>
                </a:lnTo>
                <a:lnTo>
                  <a:pt x="3567" y="15094"/>
                </a:lnTo>
                <a:lnTo>
                  <a:pt x="3615" y="14874"/>
                </a:lnTo>
                <a:lnTo>
                  <a:pt x="3689" y="14654"/>
                </a:lnTo>
                <a:lnTo>
                  <a:pt x="3762" y="14459"/>
                </a:lnTo>
                <a:lnTo>
                  <a:pt x="3860" y="14239"/>
                </a:lnTo>
                <a:lnTo>
                  <a:pt x="4031" y="14068"/>
                </a:lnTo>
                <a:lnTo>
                  <a:pt x="4299" y="13824"/>
                </a:lnTo>
                <a:lnTo>
                  <a:pt x="4544" y="13628"/>
                </a:lnTo>
                <a:lnTo>
                  <a:pt x="4763" y="13530"/>
                </a:lnTo>
                <a:lnTo>
                  <a:pt x="4959" y="13482"/>
                </a:lnTo>
                <a:lnTo>
                  <a:pt x="5154" y="13482"/>
                </a:lnTo>
                <a:lnTo>
                  <a:pt x="5325" y="13530"/>
                </a:lnTo>
                <a:lnTo>
                  <a:pt x="5496" y="13653"/>
                </a:lnTo>
                <a:lnTo>
                  <a:pt x="5667" y="13775"/>
                </a:lnTo>
                <a:lnTo>
                  <a:pt x="5838" y="13970"/>
                </a:lnTo>
                <a:lnTo>
                  <a:pt x="6009" y="14165"/>
                </a:lnTo>
                <a:lnTo>
                  <a:pt x="6375" y="14654"/>
                </a:lnTo>
                <a:lnTo>
                  <a:pt x="6815" y="15191"/>
                </a:lnTo>
                <a:lnTo>
                  <a:pt x="7059" y="15484"/>
                </a:lnTo>
                <a:lnTo>
                  <a:pt x="7328" y="15777"/>
                </a:lnTo>
                <a:lnTo>
                  <a:pt x="7474" y="15899"/>
                </a:lnTo>
                <a:lnTo>
                  <a:pt x="7670" y="15997"/>
                </a:lnTo>
                <a:lnTo>
                  <a:pt x="7841" y="16046"/>
                </a:lnTo>
                <a:lnTo>
                  <a:pt x="8036" y="16070"/>
                </a:lnTo>
                <a:lnTo>
                  <a:pt x="8134" y="16046"/>
                </a:lnTo>
                <a:lnTo>
                  <a:pt x="8280" y="15973"/>
                </a:lnTo>
                <a:lnTo>
                  <a:pt x="8744" y="15704"/>
                </a:lnTo>
                <a:lnTo>
                  <a:pt x="9013" y="15533"/>
                </a:lnTo>
                <a:lnTo>
                  <a:pt x="9306" y="15313"/>
                </a:lnTo>
                <a:lnTo>
                  <a:pt x="9623" y="15094"/>
                </a:lnTo>
                <a:lnTo>
                  <a:pt x="9917" y="14825"/>
                </a:lnTo>
                <a:lnTo>
                  <a:pt x="10185" y="14556"/>
                </a:lnTo>
                <a:lnTo>
                  <a:pt x="10429" y="14263"/>
                </a:lnTo>
                <a:lnTo>
                  <a:pt x="10625" y="13970"/>
                </a:lnTo>
                <a:lnTo>
                  <a:pt x="10698" y="13824"/>
                </a:lnTo>
                <a:lnTo>
                  <a:pt x="10747" y="13653"/>
                </a:lnTo>
                <a:lnTo>
                  <a:pt x="10796" y="13506"/>
                </a:lnTo>
                <a:lnTo>
                  <a:pt x="10820" y="13359"/>
                </a:lnTo>
                <a:lnTo>
                  <a:pt x="10820" y="13213"/>
                </a:lnTo>
                <a:lnTo>
                  <a:pt x="10796" y="13042"/>
                </a:lnTo>
                <a:lnTo>
                  <a:pt x="10747" y="12895"/>
                </a:lnTo>
                <a:lnTo>
                  <a:pt x="10674" y="12749"/>
                </a:lnTo>
                <a:lnTo>
                  <a:pt x="10576" y="12602"/>
                </a:lnTo>
                <a:lnTo>
                  <a:pt x="10454" y="12456"/>
                </a:lnTo>
                <a:lnTo>
                  <a:pt x="10258" y="12309"/>
                </a:lnTo>
                <a:lnTo>
                  <a:pt x="10063" y="12212"/>
                </a:lnTo>
                <a:lnTo>
                  <a:pt x="9868" y="12138"/>
                </a:lnTo>
                <a:lnTo>
                  <a:pt x="9648" y="12065"/>
                </a:lnTo>
                <a:lnTo>
                  <a:pt x="9428" y="12016"/>
                </a:lnTo>
                <a:lnTo>
                  <a:pt x="9208" y="11919"/>
                </a:lnTo>
                <a:lnTo>
                  <a:pt x="9013" y="11821"/>
                </a:lnTo>
                <a:lnTo>
                  <a:pt x="8818" y="11650"/>
                </a:lnTo>
                <a:lnTo>
                  <a:pt x="8647" y="11454"/>
                </a:lnTo>
                <a:lnTo>
                  <a:pt x="8549" y="11235"/>
                </a:lnTo>
                <a:lnTo>
                  <a:pt x="8476" y="10990"/>
                </a:lnTo>
                <a:lnTo>
                  <a:pt x="8451" y="10697"/>
                </a:lnTo>
                <a:lnTo>
                  <a:pt x="8476" y="10502"/>
                </a:lnTo>
                <a:lnTo>
                  <a:pt x="8500" y="10282"/>
                </a:lnTo>
                <a:lnTo>
                  <a:pt x="8573" y="10087"/>
                </a:lnTo>
                <a:lnTo>
                  <a:pt x="8647" y="9891"/>
                </a:lnTo>
                <a:lnTo>
                  <a:pt x="8744" y="9696"/>
                </a:lnTo>
                <a:lnTo>
                  <a:pt x="8866" y="9501"/>
                </a:lnTo>
                <a:lnTo>
                  <a:pt x="9013" y="9330"/>
                </a:lnTo>
                <a:lnTo>
                  <a:pt x="9159" y="9159"/>
                </a:lnTo>
                <a:lnTo>
                  <a:pt x="9330" y="9012"/>
                </a:lnTo>
                <a:lnTo>
                  <a:pt x="9501" y="8890"/>
                </a:lnTo>
                <a:lnTo>
                  <a:pt x="9672" y="8768"/>
                </a:lnTo>
                <a:lnTo>
                  <a:pt x="9868" y="8646"/>
                </a:lnTo>
                <a:lnTo>
                  <a:pt x="10063" y="8573"/>
                </a:lnTo>
                <a:lnTo>
                  <a:pt x="10283" y="8499"/>
                </a:lnTo>
                <a:lnTo>
                  <a:pt x="10503" y="8475"/>
                </a:lnTo>
                <a:lnTo>
                  <a:pt x="10698" y="8450"/>
                </a:lnTo>
                <a:lnTo>
                  <a:pt x="10967" y="8475"/>
                </a:lnTo>
                <a:lnTo>
                  <a:pt x="11211" y="8548"/>
                </a:lnTo>
                <a:lnTo>
                  <a:pt x="11455" y="8646"/>
                </a:lnTo>
                <a:lnTo>
                  <a:pt x="11651" y="8817"/>
                </a:lnTo>
                <a:lnTo>
                  <a:pt x="11822" y="9012"/>
                </a:lnTo>
                <a:lnTo>
                  <a:pt x="11944" y="9232"/>
                </a:lnTo>
                <a:lnTo>
                  <a:pt x="12017" y="9452"/>
                </a:lnTo>
                <a:lnTo>
                  <a:pt x="12090" y="9672"/>
                </a:lnTo>
                <a:lnTo>
                  <a:pt x="12139" y="9867"/>
                </a:lnTo>
                <a:lnTo>
                  <a:pt x="12212" y="10062"/>
                </a:lnTo>
                <a:lnTo>
                  <a:pt x="12310" y="10258"/>
                </a:lnTo>
                <a:lnTo>
                  <a:pt x="12457" y="10453"/>
                </a:lnTo>
                <a:lnTo>
                  <a:pt x="12603" y="10575"/>
                </a:lnTo>
                <a:lnTo>
                  <a:pt x="12750" y="10673"/>
                </a:lnTo>
                <a:lnTo>
                  <a:pt x="12896" y="10746"/>
                </a:lnTo>
                <a:lnTo>
                  <a:pt x="13043" y="10795"/>
                </a:lnTo>
                <a:lnTo>
                  <a:pt x="13214" y="10819"/>
                </a:lnTo>
                <a:lnTo>
                  <a:pt x="13360" y="10819"/>
                </a:lnTo>
                <a:lnTo>
                  <a:pt x="13507" y="10795"/>
                </a:lnTo>
                <a:lnTo>
                  <a:pt x="13653" y="10746"/>
                </a:lnTo>
                <a:lnTo>
                  <a:pt x="13824" y="10697"/>
                </a:lnTo>
                <a:lnTo>
                  <a:pt x="13971" y="10624"/>
                </a:lnTo>
                <a:lnTo>
                  <a:pt x="14264" y="10429"/>
                </a:lnTo>
                <a:lnTo>
                  <a:pt x="14557" y="10184"/>
                </a:lnTo>
                <a:lnTo>
                  <a:pt x="14826" y="9916"/>
                </a:lnTo>
                <a:lnTo>
                  <a:pt x="15094" y="9623"/>
                </a:lnTo>
                <a:lnTo>
                  <a:pt x="15314" y="9305"/>
                </a:lnTo>
                <a:lnTo>
                  <a:pt x="15534" y="9012"/>
                </a:lnTo>
                <a:lnTo>
                  <a:pt x="15705" y="8744"/>
                </a:lnTo>
                <a:lnTo>
                  <a:pt x="15973" y="8279"/>
                </a:lnTo>
                <a:lnTo>
                  <a:pt x="16047" y="8133"/>
                </a:lnTo>
                <a:lnTo>
                  <a:pt x="16071" y="8035"/>
                </a:lnTo>
                <a:lnTo>
                  <a:pt x="16047" y="7840"/>
                </a:lnTo>
                <a:lnTo>
                  <a:pt x="15998" y="7669"/>
                </a:lnTo>
                <a:lnTo>
                  <a:pt x="15900" y="7474"/>
                </a:lnTo>
                <a:lnTo>
                  <a:pt x="15778" y="7327"/>
                </a:lnTo>
                <a:lnTo>
                  <a:pt x="15485" y="7058"/>
                </a:lnTo>
                <a:lnTo>
                  <a:pt x="15192" y="6814"/>
                </a:lnTo>
                <a:lnTo>
                  <a:pt x="14655" y="6374"/>
                </a:lnTo>
                <a:lnTo>
                  <a:pt x="14166" y="6008"/>
                </a:lnTo>
                <a:lnTo>
                  <a:pt x="13971" y="5837"/>
                </a:lnTo>
                <a:lnTo>
                  <a:pt x="13775" y="5666"/>
                </a:lnTo>
                <a:lnTo>
                  <a:pt x="13653" y="5495"/>
                </a:lnTo>
                <a:lnTo>
                  <a:pt x="13531" y="5324"/>
                </a:lnTo>
                <a:lnTo>
                  <a:pt x="13482" y="5153"/>
                </a:lnTo>
                <a:lnTo>
                  <a:pt x="13482" y="4958"/>
                </a:lnTo>
                <a:lnTo>
                  <a:pt x="13531" y="4763"/>
                </a:lnTo>
                <a:lnTo>
                  <a:pt x="13629" y="4543"/>
                </a:lnTo>
                <a:lnTo>
                  <a:pt x="13800" y="4299"/>
                </a:lnTo>
                <a:lnTo>
                  <a:pt x="14068" y="4030"/>
                </a:lnTo>
                <a:lnTo>
                  <a:pt x="14239" y="3859"/>
                </a:lnTo>
                <a:lnTo>
                  <a:pt x="14435" y="3761"/>
                </a:lnTo>
                <a:lnTo>
                  <a:pt x="14655" y="3688"/>
                </a:lnTo>
                <a:lnTo>
                  <a:pt x="14850" y="3639"/>
                </a:lnTo>
                <a:lnTo>
                  <a:pt x="15070" y="3590"/>
                </a:lnTo>
                <a:lnTo>
                  <a:pt x="15290" y="3493"/>
                </a:lnTo>
                <a:lnTo>
                  <a:pt x="15485" y="3370"/>
                </a:lnTo>
                <a:lnTo>
                  <a:pt x="15705" y="3199"/>
                </a:lnTo>
                <a:lnTo>
                  <a:pt x="15876" y="3004"/>
                </a:lnTo>
                <a:lnTo>
                  <a:pt x="15973" y="2784"/>
                </a:lnTo>
                <a:lnTo>
                  <a:pt x="16047" y="2540"/>
                </a:lnTo>
                <a:lnTo>
                  <a:pt x="16071" y="2271"/>
                </a:lnTo>
                <a:lnTo>
                  <a:pt x="16047" y="2052"/>
                </a:lnTo>
                <a:lnTo>
                  <a:pt x="16022" y="1832"/>
                </a:lnTo>
                <a:lnTo>
                  <a:pt x="15949" y="1636"/>
                </a:lnTo>
                <a:lnTo>
                  <a:pt x="15851" y="1417"/>
                </a:lnTo>
                <a:lnTo>
                  <a:pt x="15754" y="1246"/>
                </a:lnTo>
                <a:lnTo>
                  <a:pt x="15632" y="1050"/>
                </a:lnTo>
                <a:lnTo>
                  <a:pt x="15509" y="879"/>
                </a:lnTo>
                <a:lnTo>
                  <a:pt x="15363" y="708"/>
                </a:lnTo>
                <a:lnTo>
                  <a:pt x="15192" y="562"/>
                </a:lnTo>
                <a:lnTo>
                  <a:pt x="15021" y="440"/>
                </a:lnTo>
                <a:lnTo>
                  <a:pt x="14826" y="318"/>
                </a:lnTo>
                <a:lnTo>
                  <a:pt x="14630" y="195"/>
                </a:lnTo>
                <a:lnTo>
                  <a:pt x="14435" y="122"/>
                </a:lnTo>
                <a:lnTo>
                  <a:pt x="14215" y="49"/>
                </a:lnTo>
                <a:lnTo>
                  <a:pt x="14020" y="24"/>
                </a:lnTo>
                <a:lnTo>
                  <a:pt x="13800" y="0"/>
                </a:lnTo>
                <a:lnTo>
                  <a:pt x="13531" y="24"/>
                </a:lnTo>
                <a:lnTo>
                  <a:pt x="13287" y="98"/>
                </a:lnTo>
                <a:lnTo>
                  <a:pt x="13067" y="195"/>
                </a:lnTo>
                <a:lnTo>
                  <a:pt x="12872" y="366"/>
                </a:lnTo>
                <a:lnTo>
                  <a:pt x="12701" y="562"/>
                </a:lnTo>
                <a:lnTo>
                  <a:pt x="12579" y="782"/>
                </a:lnTo>
                <a:lnTo>
                  <a:pt x="12505" y="977"/>
                </a:lnTo>
                <a:lnTo>
                  <a:pt x="12457" y="1197"/>
                </a:lnTo>
                <a:lnTo>
                  <a:pt x="12383" y="1417"/>
                </a:lnTo>
                <a:lnTo>
                  <a:pt x="12310" y="1612"/>
                </a:lnTo>
                <a:lnTo>
                  <a:pt x="12212" y="1832"/>
                </a:lnTo>
                <a:lnTo>
                  <a:pt x="12041" y="2003"/>
                </a:lnTo>
                <a:lnTo>
                  <a:pt x="11773" y="2271"/>
                </a:lnTo>
                <a:lnTo>
                  <a:pt x="11528" y="2442"/>
                </a:lnTo>
                <a:lnTo>
                  <a:pt x="11309" y="2540"/>
                </a:lnTo>
                <a:lnTo>
                  <a:pt x="11113" y="2589"/>
                </a:lnTo>
                <a:lnTo>
                  <a:pt x="10918" y="2589"/>
                </a:lnTo>
                <a:lnTo>
                  <a:pt x="10747" y="2540"/>
                </a:lnTo>
                <a:lnTo>
                  <a:pt x="10576" y="2418"/>
                </a:lnTo>
                <a:lnTo>
                  <a:pt x="10405" y="2296"/>
                </a:lnTo>
                <a:lnTo>
                  <a:pt x="10234" y="2100"/>
                </a:lnTo>
                <a:lnTo>
                  <a:pt x="10063" y="1905"/>
                </a:lnTo>
                <a:lnTo>
                  <a:pt x="9697" y="1417"/>
                </a:lnTo>
                <a:lnTo>
                  <a:pt x="9257" y="879"/>
                </a:lnTo>
                <a:lnTo>
                  <a:pt x="9013" y="586"/>
                </a:lnTo>
                <a:lnTo>
                  <a:pt x="8744" y="293"/>
                </a:lnTo>
                <a:lnTo>
                  <a:pt x="8598" y="171"/>
                </a:lnTo>
                <a:lnTo>
                  <a:pt x="8402" y="73"/>
                </a:lnTo>
                <a:lnTo>
                  <a:pt x="8231" y="24"/>
                </a:lnTo>
                <a:lnTo>
                  <a:pt x="8036" y="0"/>
                </a:lnTo>
                <a:close/>
              </a:path>
            </a:pathLst>
          </a:cu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8"/>
          <p:cNvSpPr txBox="1"/>
          <p:nvPr/>
        </p:nvSpPr>
        <p:spPr>
          <a:xfrm>
            <a:off x="736550" y="1993625"/>
            <a:ext cx="3654900" cy="2432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666666"/>
                </a:solidFill>
                <a:latin typeface="Raleway"/>
                <a:ea typeface="Raleway"/>
                <a:cs typeface="Raleway"/>
                <a:sym typeface="Raleway"/>
              </a:rPr>
              <a:t>Comparing news coverage of a </a:t>
            </a:r>
            <a:r>
              <a:rPr lang="en" sz="1600" b="1">
                <a:solidFill>
                  <a:srgbClr val="FFB600"/>
                </a:solidFill>
                <a:latin typeface="Raleway"/>
                <a:ea typeface="Raleway"/>
                <a:cs typeface="Raleway"/>
                <a:sym typeface="Raleway"/>
              </a:rPr>
              <a:t>perennial political issue during two distinct time periods</a:t>
            </a:r>
            <a:r>
              <a:rPr lang="en" sz="1600" b="1">
                <a:latin typeface="Raleway"/>
                <a:ea typeface="Raleway"/>
                <a:cs typeface="Raleway"/>
                <a:sym typeface="Raleway"/>
              </a:rPr>
              <a:t> </a:t>
            </a:r>
            <a:r>
              <a:rPr lang="en">
                <a:solidFill>
                  <a:srgbClr val="666666"/>
                </a:solidFill>
                <a:latin typeface="Raleway"/>
                <a:ea typeface="Raleway"/>
                <a:cs typeface="Raleway"/>
                <a:sym typeface="Raleway"/>
              </a:rPr>
              <a:t>is a productive way to set up this project, regardless of the issue. </a:t>
            </a:r>
            <a:endParaRPr>
              <a:solidFill>
                <a:srgbClr val="666666"/>
              </a:solidFill>
              <a:latin typeface="Raleway"/>
              <a:ea typeface="Raleway"/>
              <a:cs typeface="Raleway"/>
              <a:sym typeface="Raleway"/>
            </a:endParaRPr>
          </a:p>
          <a:p>
            <a:pPr marL="0" lvl="0" indent="0" algn="l" rtl="0">
              <a:spcBef>
                <a:spcPts val="0"/>
              </a:spcBef>
              <a:spcAft>
                <a:spcPts val="0"/>
              </a:spcAft>
              <a:buNone/>
            </a:pPr>
            <a:endParaRPr>
              <a:latin typeface="Raleway"/>
              <a:ea typeface="Raleway"/>
              <a:cs typeface="Raleway"/>
              <a:sym typeface="Raleway"/>
            </a:endParaRPr>
          </a:p>
          <a:p>
            <a:pPr marL="0" lvl="0" indent="0" algn="l" rtl="0">
              <a:lnSpc>
                <a:spcPct val="115000"/>
              </a:lnSpc>
              <a:spcBef>
                <a:spcPts val="0"/>
              </a:spcBef>
              <a:spcAft>
                <a:spcPts val="0"/>
              </a:spcAft>
              <a:buNone/>
            </a:pPr>
            <a:r>
              <a:rPr lang="en">
                <a:solidFill>
                  <a:srgbClr val="434343"/>
                </a:solidFill>
                <a:latin typeface="Raleway"/>
                <a:ea typeface="Raleway"/>
                <a:cs typeface="Raleway"/>
                <a:sym typeface="Raleway"/>
              </a:rPr>
              <a:t>Comparing difference in regional coverage might also work for topics related to civil rights (northern vs. southern newspapers).</a:t>
            </a:r>
            <a:r>
              <a:rPr lang="en">
                <a:solidFill>
                  <a:srgbClr val="434343"/>
                </a:solidFill>
              </a:rPr>
              <a:t> </a:t>
            </a:r>
            <a:endParaRPr>
              <a:solidFill>
                <a:srgbClr val="434343"/>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9"/>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fld id="{00000000-1234-1234-1234-123412341234}" type="slidenum">
              <a:rPr lang="en"/>
              <a:t>8</a:t>
            </a:fld>
            <a:endParaRPr/>
          </a:p>
        </p:txBody>
      </p:sp>
      <p:sp>
        <p:nvSpPr>
          <p:cNvPr id="128" name="Google Shape;128;p19"/>
          <p:cNvSpPr txBox="1"/>
          <p:nvPr/>
        </p:nvSpPr>
        <p:spPr>
          <a:xfrm>
            <a:off x="996750" y="717700"/>
            <a:ext cx="7748400" cy="3694800"/>
          </a:xfrm>
          <a:prstGeom prst="rect">
            <a:avLst/>
          </a:prstGeom>
          <a:noFill/>
          <a:ln>
            <a:noFill/>
          </a:ln>
        </p:spPr>
        <p:txBody>
          <a:bodyPr spcFirstLastPara="1" wrap="square" lIns="91425" tIns="91425" rIns="91425" bIns="91425" anchor="t" anchorCtr="0">
            <a:noAutofit/>
          </a:bodyPr>
          <a:lstStyle/>
          <a:p>
            <a:pPr marL="0" lvl="0" indent="0" algn="l" rtl="0">
              <a:spcBef>
                <a:spcPts val="600"/>
              </a:spcBef>
              <a:spcAft>
                <a:spcPts val="0"/>
              </a:spcAft>
              <a:buClr>
                <a:schemeClr val="dk1"/>
              </a:buClr>
              <a:buSzPts val="1100"/>
              <a:buFont typeface="Arial"/>
              <a:buNone/>
            </a:pPr>
            <a:r>
              <a:rPr lang="en" sz="4800" b="1">
                <a:solidFill>
                  <a:schemeClr val="dk2"/>
                </a:solidFill>
                <a:latin typeface="Raleway"/>
                <a:ea typeface="Raleway"/>
                <a:cs typeface="Raleway"/>
                <a:sym typeface="Raleway"/>
              </a:rPr>
              <a:t>Flashpoints </a:t>
            </a:r>
            <a:r>
              <a:rPr lang="en" sz="2000" b="1">
                <a:solidFill>
                  <a:schemeClr val="dk2"/>
                </a:solidFill>
                <a:latin typeface="Raleway"/>
                <a:ea typeface="Raleway"/>
                <a:cs typeface="Raleway"/>
                <a:sym typeface="Raleway"/>
              </a:rPr>
              <a:t>(Stage 1, cont’d.)</a:t>
            </a:r>
            <a:r>
              <a:rPr lang="en" sz="4800" b="1">
                <a:solidFill>
                  <a:schemeClr val="dk2"/>
                </a:solidFill>
                <a:latin typeface="Raleway"/>
                <a:ea typeface="Raleway"/>
                <a:cs typeface="Raleway"/>
                <a:sym typeface="Raleway"/>
              </a:rPr>
              <a:t> </a:t>
            </a:r>
            <a:endParaRPr sz="2000" b="1">
              <a:solidFill>
                <a:schemeClr val="dk2"/>
              </a:solidFill>
              <a:latin typeface="Raleway"/>
              <a:ea typeface="Raleway"/>
              <a:cs typeface="Raleway"/>
              <a:sym typeface="Raleway"/>
            </a:endParaRPr>
          </a:p>
          <a:p>
            <a:pPr marL="0" lvl="0" indent="0" algn="l" rtl="0">
              <a:spcBef>
                <a:spcPts val="600"/>
              </a:spcBef>
              <a:spcAft>
                <a:spcPts val="0"/>
              </a:spcAft>
              <a:buNone/>
            </a:pPr>
            <a:endParaRPr sz="1800">
              <a:solidFill>
                <a:schemeClr val="dk2"/>
              </a:solidFill>
              <a:latin typeface="Raleway Light"/>
              <a:ea typeface="Raleway Light"/>
              <a:cs typeface="Raleway Light"/>
              <a:sym typeface="Raleway Light"/>
            </a:endParaRPr>
          </a:p>
          <a:p>
            <a:pPr marL="0" lvl="0" indent="0" algn="l" rtl="0">
              <a:lnSpc>
                <a:spcPct val="115000"/>
              </a:lnSpc>
              <a:spcBef>
                <a:spcPts val="600"/>
              </a:spcBef>
              <a:spcAft>
                <a:spcPts val="0"/>
              </a:spcAft>
              <a:buNone/>
            </a:pPr>
            <a:r>
              <a:rPr lang="en" sz="2000">
                <a:solidFill>
                  <a:schemeClr val="dk2"/>
                </a:solidFill>
                <a:latin typeface="Raleway Light"/>
                <a:ea typeface="Raleway Light"/>
                <a:cs typeface="Raleway Light"/>
                <a:sym typeface="Raleway Light"/>
              </a:rPr>
              <a:t>Choose two flashpoint events that would have had heavy newspaper coverage to maximize volume of articles available. </a:t>
            </a:r>
            <a:endParaRPr sz="2000">
              <a:solidFill>
                <a:schemeClr val="dk2"/>
              </a:solidFill>
              <a:latin typeface="Raleway Light"/>
              <a:ea typeface="Raleway Light"/>
              <a:cs typeface="Raleway Light"/>
              <a:sym typeface="Raleway Light"/>
            </a:endParaRPr>
          </a:p>
          <a:p>
            <a:pPr marL="457200" lvl="0" indent="-355600" algn="l" rtl="0">
              <a:lnSpc>
                <a:spcPct val="115000"/>
              </a:lnSpc>
              <a:spcBef>
                <a:spcPts val="600"/>
              </a:spcBef>
              <a:spcAft>
                <a:spcPts val="0"/>
              </a:spcAft>
              <a:buClr>
                <a:schemeClr val="dk2"/>
              </a:buClr>
              <a:buSzPts val="2000"/>
              <a:buFont typeface="Raleway Light"/>
              <a:buChar char="●"/>
            </a:pPr>
            <a:r>
              <a:rPr lang="en" sz="2000">
                <a:solidFill>
                  <a:schemeClr val="dk2"/>
                </a:solidFill>
                <a:latin typeface="Raleway Light"/>
                <a:ea typeface="Raleway Light"/>
                <a:cs typeface="Raleway Light"/>
                <a:sym typeface="Raleway Light"/>
              </a:rPr>
              <a:t>Plessy v. Ferguson (1896) AND Brown v. Board (1954); </a:t>
            </a:r>
            <a:endParaRPr sz="2000">
              <a:solidFill>
                <a:schemeClr val="dk2"/>
              </a:solidFill>
              <a:latin typeface="Raleway Light"/>
              <a:ea typeface="Raleway Light"/>
              <a:cs typeface="Raleway Light"/>
              <a:sym typeface="Raleway Light"/>
            </a:endParaRPr>
          </a:p>
          <a:p>
            <a:pPr marL="457200" lvl="0" indent="-355600" algn="l" rtl="0">
              <a:lnSpc>
                <a:spcPct val="115000"/>
              </a:lnSpc>
              <a:spcBef>
                <a:spcPts val="0"/>
              </a:spcBef>
              <a:spcAft>
                <a:spcPts val="0"/>
              </a:spcAft>
              <a:buClr>
                <a:schemeClr val="dk2"/>
              </a:buClr>
              <a:buSzPts val="2000"/>
              <a:buFont typeface="Raleway Light"/>
              <a:buChar char="●"/>
            </a:pPr>
            <a:r>
              <a:rPr lang="en" sz="2000">
                <a:solidFill>
                  <a:schemeClr val="dk2"/>
                </a:solidFill>
                <a:latin typeface="Raleway Light"/>
                <a:ea typeface="Raleway Light"/>
                <a:cs typeface="Raleway Light"/>
                <a:sym typeface="Raleway Light"/>
              </a:rPr>
              <a:t>14th Amendment (1868) vs. 19th Amendment (1920) passage; </a:t>
            </a:r>
            <a:endParaRPr sz="2000">
              <a:solidFill>
                <a:schemeClr val="dk2"/>
              </a:solidFill>
              <a:latin typeface="Raleway Light"/>
              <a:ea typeface="Raleway Light"/>
              <a:cs typeface="Raleway Light"/>
              <a:sym typeface="Raleway Light"/>
            </a:endParaRPr>
          </a:p>
          <a:p>
            <a:pPr marL="457200" lvl="0" indent="-355600" algn="l" rtl="0">
              <a:lnSpc>
                <a:spcPct val="115000"/>
              </a:lnSpc>
              <a:spcBef>
                <a:spcPts val="0"/>
              </a:spcBef>
              <a:spcAft>
                <a:spcPts val="0"/>
              </a:spcAft>
              <a:buClr>
                <a:schemeClr val="dk2"/>
              </a:buClr>
              <a:buSzPts val="2000"/>
              <a:buFont typeface="Raleway Light"/>
              <a:buChar char="●"/>
            </a:pPr>
            <a:r>
              <a:rPr lang="en" sz="2000">
                <a:solidFill>
                  <a:schemeClr val="dk2"/>
                </a:solidFill>
                <a:latin typeface="Raleway Light"/>
                <a:ea typeface="Raleway Light"/>
                <a:cs typeface="Raleway Light"/>
                <a:sym typeface="Raleway Light"/>
              </a:rPr>
              <a:t>Chinese Exclusion Act (1892) vs. Bracero Agreement (1942)</a:t>
            </a:r>
            <a:endParaRPr sz="2000">
              <a:solidFill>
                <a:schemeClr val="dk2"/>
              </a:solidFill>
              <a:latin typeface="Raleway Light"/>
              <a:ea typeface="Raleway Light"/>
              <a:cs typeface="Raleway Light"/>
              <a:sym typeface="Raleway Light"/>
            </a:endParaRPr>
          </a:p>
          <a:p>
            <a:pPr marL="457200" lvl="0" indent="-355600" algn="l" rtl="0">
              <a:lnSpc>
                <a:spcPct val="115000"/>
              </a:lnSpc>
              <a:spcBef>
                <a:spcPts val="0"/>
              </a:spcBef>
              <a:spcAft>
                <a:spcPts val="0"/>
              </a:spcAft>
              <a:buClr>
                <a:schemeClr val="dk2"/>
              </a:buClr>
              <a:buSzPts val="2000"/>
              <a:buFont typeface="Raleway Light"/>
              <a:buChar char="●"/>
            </a:pPr>
            <a:r>
              <a:rPr lang="en" sz="2000">
                <a:solidFill>
                  <a:schemeClr val="dk2"/>
                </a:solidFill>
                <a:latin typeface="Raleway Light"/>
                <a:ea typeface="Raleway Light"/>
                <a:cs typeface="Raleway Light"/>
                <a:sym typeface="Raleway Light"/>
              </a:rPr>
              <a:t>Involvement in WWI vs. involvement in WWII</a:t>
            </a:r>
            <a:endParaRPr sz="2000">
              <a:solidFill>
                <a:schemeClr val="dk2"/>
              </a:solidFill>
              <a:latin typeface="Raleway Light"/>
              <a:ea typeface="Raleway Light"/>
              <a:cs typeface="Raleway Light"/>
              <a:sym typeface="Raleway Light"/>
            </a:endParaRPr>
          </a:p>
          <a:p>
            <a:pPr marL="0" lvl="0" indent="0" algn="l" rtl="0">
              <a:spcBef>
                <a:spcPts val="0"/>
              </a:spcBef>
              <a:spcAft>
                <a:spcPts val="0"/>
              </a:spcAft>
              <a:buNone/>
            </a:pPr>
            <a:endParaRPr sz="1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0"/>
          <p:cNvSpPr txBox="1">
            <a:spLocks noGrp="1"/>
          </p:cNvSpPr>
          <p:nvPr>
            <p:ph type="body" idx="1"/>
          </p:nvPr>
        </p:nvSpPr>
        <p:spPr>
          <a:xfrm>
            <a:off x="935300" y="2398800"/>
            <a:ext cx="3543300" cy="15846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1600" b="1">
                <a:latin typeface="Raleway"/>
                <a:ea typeface="Raleway"/>
                <a:cs typeface="Raleway"/>
                <a:sym typeface="Raleway"/>
              </a:rPr>
              <a:t>Set a time range</a:t>
            </a:r>
            <a:endParaRPr sz="1600" b="1">
              <a:latin typeface="Raleway"/>
              <a:ea typeface="Raleway"/>
              <a:cs typeface="Raleway"/>
              <a:sym typeface="Raleway"/>
            </a:endParaRPr>
          </a:p>
          <a:p>
            <a:pPr marL="0" lvl="0" indent="0" algn="l" rtl="0">
              <a:spcBef>
                <a:spcPts val="600"/>
              </a:spcBef>
              <a:spcAft>
                <a:spcPts val="0"/>
              </a:spcAft>
              <a:buNone/>
            </a:pPr>
            <a:r>
              <a:rPr lang="en" sz="1600"/>
              <a:t>Depending on the issue, students may research during a narrower period (5 years) or a broader period (10-15 years). </a:t>
            </a:r>
            <a:endParaRPr sz="1600"/>
          </a:p>
        </p:txBody>
      </p:sp>
      <p:sp>
        <p:nvSpPr>
          <p:cNvPr id="134" name="Google Shape;134;p20"/>
          <p:cNvSpPr txBox="1">
            <a:spLocks noGrp="1"/>
          </p:cNvSpPr>
          <p:nvPr>
            <p:ph type="title"/>
          </p:nvPr>
        </p:nvSpPr>
        <p:spPr>
          <a:xfrm>
            <a:off x="654275" y="721400"/>
            <a:ext cx="8107500" cy="179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5000">
                <a:solidFill>
                  <a:srgbClr val="FFB600"/>
                </a:solidFill>
              </a:rPr>
              <a:t>Stage 2:</a:t>
            </a:r>
            <a:r>
              <a:rPr lang="en" sz="5000"/>
              <a:t> Find Relevant Articles</a:t>
            </a:r>
            <a:endParaRPr sz="5000"/>
          </a:p>
        </p:txBody>
      </p:sp>
      <p:sp>
        <p:nvSpPr>
          <p:cNvPr id="135" name="Google Shape;135;p20"/>
          <p:cNvSpPr txBox="1">
            <a:spLocks noGrp="1"/>
          </p:cNvSpPr>
          <p:nvPr>
            <p:ph type="body" idx="2"/>
          </p:nvPr>
        </p:nvSpPr>
        <p:spPr>
          <a:xfrm>
            <a:off x="4678675" y="1701200"/>
            <a:ext cx="3543300" cy="3117900"/>
          </a:xfrm>
          <a:prstGeom prst="rect">
            <a:avLst/>
          </a:prstGeom>
        </p:spPr>
        <p:txBody>
          <a:bodyPr spcFirstLastPara="1" wrap="square" lIns="91425" tIns="91425" rIns="91425" bIns="91425" anchor="t" anchorCtr="0">
            <a:noAutofit/>
          </a:bodyPr>
          <a:lstStyle/>
          <a:p>
            <a:pPr marL="457200" lvl="0" indent="-330200" algn="l" rtl="0">
              <a:spcBef>
                <a:spcPts val="600"/>
              </a:spcBef>
              <a:spcAft>
                <a:spcPts val="0"/>
              </a:spcAft>
              <a:buSzPts val="1600"/>
              <a:buChar char="●"/>
            </a:pPr>
            <a:r>
              <a:rPr lang="en" sz="1600" b="1"/>
              <a:t>Articles will be spread over multiple pages. Lengths will vary.</a:t>
            </a:r>
            <a:endParaRPr sz="1600" b="1"/>
          </a:p>
          <a:p>
            <a:pPr marL="457200" lvl="0" indent="-330200" algn="l" rtl="0">
              <a:spcBef>
                <a:spcPts val="0"/>
              </a:spcBef>
              <a:spcAft>
                <a:spcPts val="0"/>
              </a:spcAft>
              <a:buSzPts val="1600"/>
              <a:buChar char="●"/>
            </a:pPr>
            <a:r>
              <a:rPr lang="en" sz="1600" b="1"/>
              <a:t>Coverage over several newspapers may or may not be possible.</a:t>
            </a:r>
            <a:endParaRPr sz="1600" b="1"/>
          </a:p>
          <a:p>
            <a:pPr marL="457200" lvl="0" indent="-330200" algn="l" rtl="0">
              <a:spcBef>
                <a:spcPts val="0"/>
              </a:spcBef>
              <a:spcAft>
                <a:spcPts val="0"/>
              </a:spcAft>
              <a:buSzPts val="1600"/>
              <a:buChar char="●"/>
            </a:pPr>
            <a:r>
              <a:rPr lang="en" sz="1600" b="1"/>
              <a:t>Topics may need adjustment as students search.</a:t>
            </a:r>
            <a:endParaRPr sz="1600" b="1"/>
          </a:p>
          <a:p>
            <a:pPr marL="457200" lvl="0" indent="-330200" algn="l" rtl="0">
              <a:spcBef>
                <a:spcPts val="0"/>
              </a:spcBef>
              <a:spcAft>
                <a:spcPts val="0"/>
              </a:spcAft>
              <a:buSzPts val="1600"/>
              <a:buChar char="●"/>
            </a:pPr>
            <a:r>
              <a:rPr lang="en" sz="1600" b="1"/>
              <a:t>Create bib. entries for articles.</a:t>
            </a:r>
            <a:endParaRPr sz="1600" b="1"/>
          </a:p>
          <a:p>
            <a:pPr marL="457200" lvl="0" indent="-330200" algn="l" rtl="0">
              <a:spcBef>
                <a:spcPts val="0"/>
              </a:spcBef>
              <a:spcAft>
                <a:spcPts val="0"/>
              </a:spcAft>
              <a:buSzPts val="1600"/>
              <a:buChar char="●"/>
            </a:pPr>
            <a:r>
              <a:rPr lang="en" sz="1600" b="1"/>
              <a:t>Download both .txt and PDF versions of articles.</a:t>
            </a:r>
            <a:endParaRPr sz="1600" b="1"/>
          </a:p>
        </p:txBody>
      </p:sp>
      <p:sp>
        <p:nvSpPr>
          <p:cNvPr id="136" name="Google Shape;136;p20"/>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9</a:t>
            </a:fld>
            <a:endParaRPr/>
          </a:p>
        </p:txBody>
      </p:sp>
      <p:sp>
        <p:nvSpPr>
          <p:cNvPr id="137" name="Google Shape;137;p20"/>
          <p:cNvSpPr/>
          <p:nvPr/>
        </p:nvSpPr>
        <p:spPr>
          <a:xfrm>
            <a:off x="8055177" y="292676"/>
            <a:ext cx="796167" cy="796157"/>
          </a:xfrm>
          <a:custGeom>
            <a:avLst/>
            <a:gdLst/>
            <a:ahLst/>
            <a:cxnLst/>
            <a:rect l="l" t="t" r="r" b="b"/>
            <a:pathLst>
              <a:path w="16072" h="16071" extrusionOk="0">
                <a:moveTo>
                  <a:pt x="8036" y="0"/>
                </a:moveTo>
                <a:lnTo>
                  <a:pt x="7938" y="24"/>
                </a:lnTo>
                <a:lnTo>
                  <a:pt x="7792" y="98"/>
                </a:lnTo>
                <a:lnTo>
                  <a:pt x="7328" y="366"/>
                </a:lnTo>
                <a:lnTo>
                  <a:pt x="7059" y="537"/>
                </a:lnTo>
                <a:lnTo>
                  <a:pt x="6766" y="757"/>
                </a:lnTo>
                <a:lnTo>
                  <a:pt x="6448" y="977"/>
                </a:lnTo>
                <a:lnTo>
                  <a:pt x="6155" y="1246"/>
                </a:lnTo>
                <a:lnTo>
                  <a:pt x="5887" y="1514"/>
                </a:lnTo>
                <a:lnTo>
                  <a:pt x="5643" y="1807"/>
                </a:lnTo>
                <a:lnTo>
                  <a:pt x="5447" y="2100"/>
                </a:lnTo>
                <a:lnTo>
                  <a:pt x="5374" y="2247"/>
                </a:lnTo>
                <a:lnTo>
                  <a:pt x="5325" y="2418"/>
                </a:lnTo>
                <a:lnTo>
                  <a:pt x="5276" y="2564"/>
                </a:lnTo>
                <a:lnTo>
                  <a:pt x="5252" y="2711"/>
                </a:lnTo>
                <a:lnTo>
                  <a:pt x="5252" y="2858"/>
                </a:lnTo>
                <a:lnTo>
                  <a:pt x="5276" y="3029"/>
                </a:lnTo>
                <a:lnTo>
                  <a:pt x="5325" y="3175"/>
                </a:lnTo>
                <a:lnTo>
                  <a:pt x="5398" y="3322"/>
                </a:lnTo>
                <a:lnTo>
                  <a:pt x="5496" y="3468"/>
                </a:lnTo>
                <a:lnTo>
                  <a:pt x="5618" y="3615"/>
                </a:lnTo>
                <a:lnTo>
                  <a:pt x="5814" y="3761"/>
                </a:lnTo>
                <a:lnTo>
                  <a:pt x="6009" y="3859"/>
                </a:lnTo>
                <a:lnTo>
                  <a:pt x="6204" y="3957"/>
                </a:lnTo>
                <a:lnTo>
                  <a:pt x="6424" y="4005"/>
                </a:lnTo>
                <a:lnTo>
                  <a:pt x="6644" y="4054"/>
                </a:lnTo>
                <a:lnTo>
                  <a:pt x="6864" y="4152"/>
                </a:lnTo>
                <a:lnTo>
                  <a:pt x="7059" y="4250"/>
                </a:lnTo>
                <a:lnTo>
                  <a:pt x="7254" y="4421"/>
                </a:lnTo>
                <a:lnTo>
                  <a:pt x="7425" y="4616"/>
                </a:lnTo>
                <a:lnTo>
                  <a:pt x="7523" y="4836"/>
                </a:lnTo>
                <a:lnTo>
                  <a:pt x="7596" y="5080"/>
                </a:lnTo>
                <a:lnTo>
                  <a:pt x="7621" y="5373"/>
                </a:lnTo>
                <a:lnTo>
                  <a:pt x="7596" y="5569"/>
                </a:lnTo>
                <a:lnTo>
                  <a:pt x="7572" y="5788"/>
                </a:lnTo>
                <a:lnTo>
                  <a:pt x="7499" y="5984"/>
                </a:lnTo>
                <a:lnTo>
                  <a:pt x="7425" y="6179"/>
                </a:lnTo>
                <a:lnTo>
                  <a:pt x="7328" y="6374"/>
                </a:lnTo>
                <a:lnTo>
                  <a:pt x="7206" y="6570"/>
                </a:lnTo>
                <a:lnTo>
                  <a:pt x="7059" y="6741"/>
                </a:lnTo>
                <a:lnTo>
                  <a:pt x="6913" y="6912"/>
                </a:lnTo>
                <a:lnTo>
                  <a:pt x="6742" y="7058"/>
                </a:lnTo>
                <a:lnTo>
                  <a:pt x="6571" y="7205"/>
                </a:lnTo>
                <a:lnTo>
                  <a:pt x="6400" y="7303"/>
                </a:lnTo>
                <a:lnTo>
                  <a:pt x="6204" y="7425"/>
                </a:lnTo>
                <a:lnTo>
                  <a:pt x="6009" y="7498"/>
                </a:lnTo>
                <a:lnTo>
                  <a:pt x="5789" y="7571"/>
                </a:lnTo>
                <a:lnTo>
                  <a:pt x="5569" y="7596"/>
                </a:lnTo>
                <a:lnTo>
                  <a:pt x="5374" y="7620"/>
                </a:lnTo>
                <a:lnTo>
                  <a:pt x="5105" y="7596"/>
                </a:lnTo>
                <a:lnTo>
                  <a:pt x="4861" y="7522"/>
                </a:lnTo>
                <a:lnTo>
                  <a:pt x="4617" y="7425"/>
                </a:lnTo>
                <a:lnTo>
                  <a:pt x="4421" y="7254"/>
                </a:lnTo>
                <a:lnTo>
                  <a:pt x="4250" y="7058"/>
                </a:lnTo>
                <a:lnTo>
                  <a:pt x="4128" y="6839"/>
                </a:lnTo>
                <a:lnTo>
                  <a:pt x="4055" y="6619"/>
                </a:lnTo>
                <a:lnTo>
                  <a:pt x="3982" y="6399"/>
                </a:lnTo>
                <a:lnTo>
                  <a:pt x="3933" y="6204"/>
                </a:lnTo>
                <a:lnTo>
                  <a:pt x="3860" y="6008"/>
                </a:lnTo>
                <a:lnTo>
                  <a:pt x="3762" y="5813"/>
                </a:lnTo>
                <a:lnTo>
                  <a:pt x="3615" y="5617"/>
                </a:lnTo>
                <a:lnTo>
                  <a:pt x="3469" y="5495"/>
                </a:lnTo>
                <a:lnTo>
                  <a:pt x="3322" y="5398"/>
                </a:lnTo>
                <a:lnTo>
                  <a:pt x="3176" y="5324"/>
                </a:lnTo>
                <a:lnTo>
                  <a:pt x="3029" y="5275"/>
                </a:lnTo>
                <a:lnTo>
                  <a:pt x="2858" y="5251"/>
                </a:lnTo>
                <a:lnTo>
                  <a:pt x="2712" y="5251"/>
                </a:lnTo>
                <a:lnTo>
                  <a:pt x="2565" y="5275"/>
                </a:lnTo>
                <a:lnTo>
                  <a:pt x="2419" y="5324"/>
                </a:lnTo>
                <a:lnTo>
                  <a:pt x="2248" y="5373"/>
                </a:lnTo>
                <a:lnTo>
                  <a:pt x="2101" y="5446"/>
                </a:lnTo>
                <a:lnTo>
                  <a:pt x="1808" y="5642"/>
                </a:lnTo>
                <a:lnTo>
                  <a:pt x="1515" y="5886"/>
                </a:lnTo>
                <a:lnTo>
                  <a:pt x="1246" y="6155"/>
                </a:lnTo>
                <a:lnTo>
                  <a:pt x="978" y="6448"/>
                </a:lnTo>
                <a:lnTo>
                  <a:pt x="758" y="6765"/>
                </a:lnTo>
                <a:lnTo>
                  <a:pt x="538" y="7058"/>
                </a:lnTo>
                <a:lnTo>
                  <a:pt x="367" y="7327"/>
                </a:lnTo>
                <a:lnTo>
                  <a:pt x="99" y="7791"/>
                </a:lnTo>
                <a:lnTo>
                  <a:pt x="25" y="7938"/>
                </a:lnTo>
                <a:lnTo>
                  <a:pt x="1" y="8035"/>
                </a:lnTo>
                <a:lnTo>
                  <a:pt x="25" y="8231"/>
                </a:lnTo>
                <a:lnTo>
                  <a:pt x="74" y="8402"/>
                </a:lnTo>
                <a:lnTo>
                  <a:pt x="172" y="8597"/>
                </a:lnTo>
                <a:lnTo>
                  <a:pt x="294" y="8744"/>
                </a:lnTo>
                <a:lnTo>
                  <a:pt x="587" y="9012"/>
                </a:lnTo>
                <a:lnTo>
                  <a:pt x="880" y="9256"/>
                </a:lnTo>
                <a:lnTo>
                  <a:pt x="1417" y="9696"/>
                </a:lnTo>
                <a:lnTo>
                  <a:pt x="1906" y="10062"/>
                </a:lnTo>
                <a:lnTo>
                  <a:pt x="2101" y="10233"/>
                </a:lnTo>
                <a:lnTo>
                  <a:pt x="2297" y="10404"/>
                </a:lnTo>
                <a:lnTo>
                  <a:pt x="2419" y="10575"/>
                </a:lnTo>
                <a:lnTo>
                  <a:pt x="2541" y="10746"/>
                </a:lnTo>
                <a:lnTo>
                  <a:pt x="2590" y="10917"/>
                </a:lnTo>
                <a:lnTo>
                  <a:pt x="2590" y="11113"/>
                </a:lnTo>
                <a:lnTo>
                  <a:pt x="2541" y="11308"/>
                </a:lnTo>
                <a:lnTo>
                  <a:pt x="2443" y="11528"/>
                </a:lnTo>
                <a:lnTo>
                  <a:pt x="2272" y="11772"/>
                </a:lnTo>
                <a:lnTo>
                  <a:pt x="2004" y="12041"/>
                </a:lnTo>
                <a:lnTo>
                  <a:pt x="1833" y="12212"/>
                </a:lnTo>
                <a:lnTo>
                  <a:pt x="1637" y="12309"/>
                </a:lnTo>
                <a:lnTo>
                  <a:pt x="1417" y="12383"/>
                </a:lnTo>
                <a:lnTo>
                  <a:pt x="1222" y="12431"/>
                </a:lnTo>
                <a:lnTo>
                  <a:pt x="1002" y="12480"/>
                </a:lnTo>
                <a:lnTo>
                  <a:pt x="782" y="12578"/>
                </a:lnTo>
                <a:lnTo>
                  <a:pt x="587" y="12700"/>
                </a:lnTo>
                <a:lnTo>
                  <a:pt x="367" y="12871"/>
                </a:lnTo>
                <a:lnTo>
                  <a:pt x="196" y="13066"/>
                </a:lnTo>
                <a:lnTo>
                  <a:pt x="99" y="13286"/>
                </a:lnTo>
                <a:lnTo>
                  <a:pt x="25" y="13530"/>
                </a:lnTo>
                <a:lnTo>
                  <a:pt x="1" y="13799"/>
                </a:lnTo>
                <a:lnTo>
                  <a:pt x="25" y="14019"/>
                </a:lnTo>
                <a:lnTo>
                  <a:pt x="50" y="14239"/>
                </a:lnTo>
                <a:lnTo>
                  <a:pt x="123" y="14434"/>
                </a:lnTo>
                <a:lnTo>
                  <a:pt x="221" y="14654"/>
                </a:lnTo>
                <a:lnTo>
                  <a:pt x="318" y="14825"/>
                </a:lnTo>
                <a:lnTo>
                  <a:pt x="440" y="15020"/>
                </a:lnTo>
                <a:lnTo>
                  <a:pt x="563" y="15191"/>
                </a:lnTo>
                <a:lnTo>
                  <a:pt x="709" y="15362"/>
                </a:lnTo>
                <a:lnTo>
                  <a:pt x="880" y="15509"/>
                </a:lnTo>
                <a:lnTo>
                  <a:pt x="1051" y="15631"/>
                </a:lnTo>
                <a:lnTo>
                  <a:pt x="1246" y="15753"/>
                </a:lnTo>
                <a:lnTo>
                  <a:pt x="1442" y="15875"/>
                </a:lnTo>
                <a:lnTo>
                  <a:pt x="1637" y="15948"/>
                </a:lnTo>
                <a:lnTo>
                  <a:pt x="1857" y="16022"/>
                </a:lnTo>
                <a:lnTo>
                  <a:pt x="2052" y="16046"/>
                </a:lnTo>
                <a:lnTo>
                  <a:pt x="2272" y="16070"/>
                </a:lnTo>
                <a:lnTo>
                  <a:pt x="2541" y="16046"/>
                </a:lnTo>
                <a:lnTo>
                  <a:pt x="2785" y="15973"/>
                </a:lnTo>
                <a:lnTo>
                  <a:pt x="3005" y="15875"/>
                </a:lnTo>
                <a:lnTo>
                  <a:pt x="3200" y="15704"/>
                </a:lnTo>
                <a:lnTo>
                  <a:pt x="3371" y="15509"/>
                </a:lnTo>
                <a:lnTo>
                  <a:pt x="3493" y="15289"/>
                </a:lnTo>
                <a:lnTo>
                  <a:pt x="3567" y="15094"/>
                </a:lnTo>
                <a:lnTo>
                  <a:pt x="3615" y="14874"/>
                </a:lnTo>
                <a:lnTo>
                  <a:pt x="3689" y="14654"/>
                </a:lnTo>
                <a:lnTo>
                  <a:pt x="3762" y="14459"/>
                </a:lnTo>
                <a:lnTo>
                  <a:pt x="3860" y="14239"/>
                </a:lnTo>
                <a:lnTo>
                  <a:pt x="4031" y="14068"/>
                </a:lnTo>
                <a:lnTo>
                  <a:pt x="4299" y="13824"/>
                </a:lnTo>
                <a:lnTo>
                  <a:pt x="4544" y="13628"/>
                </a:lnTo>
                <a:lnTo>
                  <a:pt x="4763" y="13530"/>
                </a:lnTo>
                <a:lnTo>
                  <a:pt x="4959" y="13482"/>
                </a:lnTo>
                <a:lnTo>
                  <a:pt x="5154" y="13482"/>
                </a:lnTo>
                <a:lnTo>
                  <a:pt x="5325" y="13530"/>
                </a:lnTo>
                <a:lnTo>
                  <a:pt x="5496" y="13653"/>
                </a:lnTo>
                <a:lnTo>
                  <a:pt x="5667" y="13775"/>
                </a:lnTo>
                <a:lnTo>
                  <a:pt x="5838" y="13970"/>
                </a:lnTo>
                <a:lnTo>
                  <a:pt x="6009" y="14165"/>
                </a:lnTo>
                <a:lnTo>
                  <a:pt x="6375" y="14654"/>
                </a:lnTo>
                <a:lnTo>
                  <a:pt x="6815" y="15191"/>
                </a:lnTo>
                <a:lnTo>
                  <a:pt x="7059" y="15484"/>
                </a:lnTo>
                <a:lnTo>
                  <a:pt x="7328" y="15777"/>
                </a:lnTo>
                <a:lnTo>
                  <a:pt x="7474" y="15899"/>
                </a:lnTo>
                <a:lnTo>
                  <a:pt x="7670" y="15997"/>
                </a:lnTo>
                <a:lnTo>
                  <a:pt x="7841" y="16046"/>
                </a:lnTo>
                <a:lnTo>
                  <a:pt x="8036" y="16070"/>
                </a:lnTo>
                <a:lnTo>
                  <a:pt x="8134" y="16046"/>
                </a:lnTo>
                <a:lnTo>
                  <a:pt x="8280" y="15973"/>
                </a:lnTo>
                <a:lnTo>
                  <a:pt x="8744" y="15704"/>
                </a:lnTo>
                <a:lnTo>
                  <a:pt x="9013" y="15533"/>
                </a:lnTo>
                <a:lnTo>
                  <a:pt x="9306" y="15313"/>
                </a:lnTo>
                <a:lnTo>
                  <a:pt x="9623" y="15094"/>
                </a:lnTo>
                <a:lnTo>
                  <a:pt x="9917" y="14825"/>
                </a:lnTo>
                <a:lnTo>
                  <a:pt x="10185" y="14556"/>
                </a:lnTo>
                <a:lnTo>
                  <a:pt x="10429" y="14263"/>
                </a:lnTo>
                <a:lnTo>
                  <a:pt x="10625" y="13970"/>
                </a:lnTo>
                <a:lnTo>
                  <a:pt x="10698" y="13824"/>
                </a:lnTo>
                <a:lnTo>
                  <a:pt x="10747" y="13653"/>
                </a:lnTo>
                <a:lnTo>
                  <a:pt x="10796" y="13506"/>
                </a:lnTo>
                <a:lnTo>
                  <a:pt x="10820" y="13359"/>
                </a:lnTo>
                <a:lnTo>
                  <a:pt x="10820" y="13213"/>
                </a:lnTo>
                <a:lnTo>
                  <a:pt x="10796" y="13042"/>
                </a:lnTo>
                <a:lnTo>
                  <a:pt x="10747" y="12895"/>
                </a:lnTo>
                <a:lnTo>
                  <a:pt x="10674" y="12749"/>
                </a:lnTo>
                <a:lnTo>
                  <a:pt x="10576" y="12602"/>
                </a:lnTo>
                <a:lnTo>
                  <a:pt x="10454" y="12456"/>
                </a:lnTo>
                <a:lnTo>
                  <a:pt x="10258" y="12309"/>
                </a:lnTo>
                <a:lnTo>
                  <a:pt x="10063" y="12212"/>
                </a:lnTo>
                <a:lnTo>
                  <a:pt x="9868" y="12138"/>
                </a:lnTo>
                <a:lnTo>
                  <a:pt x="9648" y="12065"/>
                </a:lnTo>
                <a:lnTo>
                  <a:pt x="9428" y="12016"/>
                </a:lnTo>
                <a:lnTo>
                  <a:pt x="9208" y="11919"/>
                </a:lnTo>
                <a:lnTo>
                  <a:pt x="9013" y="11821"/>
                </a:lnTo>
                <a:lnTo>
                  <a:pt x="8818" y="11650"/>
                </a:lnTo>
                <a:lnTo>
                  <a:pt x="8647" y="11454"/>
                </a:lnTo>
                <a:lnTo>
                  <a:pt x="8549" y="11235"/>
                </a:lnTo>
                <a:lnTo>
                  <a:pt x="8476" y="10990"/>
                </a:lnTo>
                <a:lnTo>
                  <a:pt x="8451" y="10697"/>
                </a:lnTo>
                <a:lnTo>
                  <a:pt x="8476" y="10502"/>
                </a:lnTo>
                <a:lnTo>
                  <a:pt x="8500" y="10282"/>
                </a:lnTo>
                <a:lnTo>
                  <a:pt x="8573" y="10087"/>
                </a:lnTo>
                <a:lnTo>
                  <a:pt x="8647" y="9891"/>
                </a:lnTo>
                <a:lnTo>
                  <a:pt x="8744" y="9696"/>
                </a:lnTo>
                <a:lnTo>
                  <a:pt x="8866" y="9501"/>
                </a:lnTo>
                <a:lnTo>
                  <a:pt x="9013" y="9330"/>
                </a:lnTo>
                <a:lnTo>
                  <a:pt x="9159" y="9159"/>
                </a:lnTo>
                <a:lnTo>
                  <a:pt x="9330" y="9012"/>
                </a:lnTo>
                <a:lnTo>
                  <a:pt x="9501" y="8890"/>
                </a:lnTo>
                <a:lnTo>
                  <a:pt x="9672" y="8768"/>
                </a:lnTo>
                <a:lnTo>
                  <a:pt x="9868" y="8646"/>
                </a:lnTo>
                <a:lnTo>
                  <a:pt x="10063" y="8573"/>
                </a:lnTo>
                <a:lnTo>
                  <a:pt x="10283" y="8499"/>
                </a:lnTo>
                <a:lnTo>
                  <a:pt x="10503" y="8475"/>
                </a:lnTo>
                <a:lnTo>
                  <a:pt x="10698" y="8450"/>
                </a:lnTo>
                <a:lnTo>
                  <a:pt x="10967" y="8475"/>
                </a:lnTo>
                <a:lnTo>
                  <a:pt x="11211" y="8548"/>
                </a:lnTo>
                <a:lnTo>
                  <a:pt x="11455" y="8646"/>
                </a:lnTo>
                <a:lnTo>
                  <a:pt x="11651" y="8817"/>
                </a:lnTo>
                <a:lnTo>
                  <a:pt x="11822" y="9012"/>
                </a:lnTo>
                <a:lnTo>
                  <a:pt x="11944" y="9232"/>
                </a:lnTo>
                <a:lnTo>
                  <a:pt x="12017" y="9452"/>
                </a:lnTo>
                <a:lnTo>
                  <a:pt x="12090" y="9672"/>
                </a:lnTo>
                <a:lnTo>
                  <a:pt x="12139" y="9867"/>
                </a:lnTo>
                <a:lnTo>
                  <a:pt x="12212" y="10062"/>
                </a:lnTo>
                <a:lnTo>
                  <a:pt x="12310" y="10258"/>
                </a:lnTo>
                <a:lnTo>
                  <a:pt x="12457" y="10453"/>
                </a:lnTo>
                <a:lnTo>
                  <a:pt x="12603" y="10575"/>
                </a:lnTo>
                <a:lnTo>
                  <a:pt x="12750" y="10673"/>
                </a:lnTo>
                <a:lnTo>
                  <a:pt x="12896" y="10746"/>
                </a:lnTo>
                <a:lnTo>
                  <a:pt x="13043" y="10795"/>
                </a:lnTo>
                <a:lnTo>
                  <a:pt x="13214" y="10819"/>
                </a:lnTo>
                <a:lnTo>
                  <a:pt x="13360" y="10819"/>
                </a:lnTo>
                <a:lnTo>
                  <a:pt x="13507" y="10795"/>
                </a:lnTo>
                <a:lnTo>
                  <a:pt x="13653" y="10746"/>
                </a:lnTo>
                <a:lnTo>
                  <a:pt x="13824" y="10697"/>
                </a:lnTo>
                <a:lnTo>
                  <a:pt x="13971" y="10624"/>
                </a:lnTo>
                <a:lnTo>
                  <a:pt x="14264" y="10429"/>
                </a:lnTo>
                <a:lnTo>
                  <a:pt x="14557" y="10184"/>
                </a:lnTo>
                <a:lnTo>
                  <a:pt x="14826" y="9916"/>
                </a:lnTo>
                <a:lnTo>
                  <a:pt x="15094" y="9623"/>
                </a:lnTo>
                <a:lnTo>
                  <a:pt x="15314" y="9305"/>
                </a:lnTo>
                <a:lnTo>
                  <a:pt x="15534" y="9012"/>
                </a:lnTo>
                <a:lnTo>
                  <a:pt x="15705" y="8744"/>
                </a:lnTo>
                <a:lnTo>
                  <a:pt x="15973" y="8279"/>
                </a:lnTo>
                <a:lnTo>
                  <a:pt x="16047" y="8133"/>
                </a:lnTo>
                <a:lnTo>
                  <a:pt x="16071" y="8035"/>
                </a:lnTo>
                <a:lnTo>
                  <a:pt x="16047" y="7840"/>
                </a:lnTo>
                <a:lnTo>
                  <a:pt x="15998" y="7669"/>
                </a:lnTo>
                <a:lnTo>
                  <a:pt x="15900" y="7474"/>
                </a:lnTo>
                <a:lnTo>
                  <a:pt x="15778" y="7327"/>
                </a:lnTo>
                <a:lnTo>
                  <a:pt x="15485" y="7058"/>
                </a:lnTo>
                <a:lnTo>
                  <a:pt x="15192" y="6814"/>
                </a:lnTo>
                <a:lnTo>
                  <a:pt x="14655" y="6374"/>
                </a:lnTo>
                <a:lnTo>
                  <a:pt x="14166" y="6008"/>
                </a:lnTo>
                <a:lnTo>
                  <a:pt x="13971" y="5837"/>
                </a:lnTo>
                <a:lnTo>
                  <a:pt x="13775" y="5666"/>
                </a:lnTo>
                <a:lnTo>
                  <a:pt x="13653" y="5495"/>
                </a:lnTo>
                <a:lnTo>
                  <a:pt x="13531" y="5324"/>
                </a:lnTo>
                <a:lnTo>
                  <a:pt x="13482" y="5153"/>
                </a:lnTo>
                <a:lnTo>
                  <a:pt x="13482" y="4958"/>
                </a:lnTo>
                <a:lnTo>
                  <a:pt x="13531" y="4763"/>
                </a:lnTo>
                <a:lnTo>
                  <a:pt x="13629" y="4543"/>
                </a:lnTo>
                <a:lnTo>
                  <a:pt x="13800" y="4299"/>
                </a:lnTo>
                <a:lnTo>
                  <a:pt x="14068" y="4030"/>
                </a:lnTo>
                <a:lnTo>
                  <a:pt x="14239" y="3859"/>
                </a:lnTo>
                <a:lnTo>
                  <a:pt x="14435" y="3761"/>
                </a:lnTo>
                <a:lnTo>
                  <a:pt x="14655" y="3688"/>
                </a:lnTo>
                <a:lnTo>
                  <a:pt x="14850" y="3639"/>
                </a:lnTo>
                <a:lnTo>
                  <a:pt x="15070" y="3590"/>
                </a:lnTo>
                <a:lnTo>
                  <a:pt x="15290" y="3493"/>
                </a:lnTo>
                <a:lnTo>
                  <a:pt x="15485" y="3370"/>
                </a:lnTo>
                <a:lnTo>
                  <a:pt x="15705" y="3199"/>
                </a:lnTo>
                <a:lnTo>
                  <a:pt x="15876" y="3004"/>
                </a:lnTo>
                <a:lnTo>
                  <a:pt x="15973" y="2784"/>
                </a:lnTo>
                <a:lnTo>
                  <a:pt x="16047" y="2540"/>
                </a:lnTo>
                <a:lnTo>
                  <a:pt x="16071" y="2271"/>
                </a:lnTo>
                <a:lnTo>
                  <a:pt x="16047" y="2052"/>
                </a:lnTo>
                <a:lnTo>
                  <a:pt x="16022" y="1832"/>
                </a:lnTo>
                <a:lnTo>
                  <a:pt x="15949" y="1636"/>
                </a:lnTo>
                <a:lnTo>
                  <a:pt x="15851" y="1417"/>
                </a:lnTo>
                <a:lnTo>
                  <a:pt x="15754" y="1246"/>
                </a:lnTo>
                <a:lnTo>
                  <a:pt x="15632" y="1050"/>
                </a:lnTo>
                <a:lnTo>
                  <a:pt x="15509" y="879"/>
                </a:lnTo>
                <a:lnTo>
                  <a:pt x="15363" y="708"/>
                </a:lnTo>
                <a:lnTo>
                  <a:pt x="15192" y="562"/>
                </a:lnTo>
                <a:lnTo>
                  <a:pt x="15021" y="440"/>
                </a:lnTo>
                <a:lnTo>
                  <a:pt x="14826" y="318"/>
                </a:lnTo>
                <a:lnTo>
                  <a:pt x="14630" y="195"/>
                </a:lnTo>
                <a:lnTo>
                  <a:pt x="14435" y="122"/>
                </a:lnTo>
                <a:lnTo>
                  <a:pt x="14215" y="49"/>
                </a:lnTo>
                <a:lnTo>
                  <a:pt x="14020" y="24"/>
                </a:lnTo>
                <a:lnTo>
                  <a:pt x="13800" y="0"/>
                </a:lnTo>
                <a:lnTo>
                  <a:pt x="13531" y="24"/>
                </a:lnTo>
                <a:lnTo>
                  <a:pt x="13287" y="98"/>
                </a:lnTo>
                <a:lnTo>
                  <a:pt x="13067" y="195"/>
                </a:lnTo>
                <a:lnTo>
                  <a:pt x="12872" y="366"/>
                </a:lnTo>
                <a:lnTo>
                  <a:pt x="12701" y="562"/>
                </a:lnTo>
                <a:lnTo>
                  <a:pt x="12579" y="782"/>
                </a:lnTo>
                <a:lnTo>
                  <a:pt x="12505" y="977"/>
                </a:lnTo>
                <a:lnTo>
                  <a:pt x="12457" y="1197"/>
                </a:lnTo>
                <a:lnTo>
                  <a:pt x="12383" y="1417"/>
                </a:lnTo>
                <a:lnTo>
                  <a:pt x="12310" y="1612"/>
                </a:lnTo>
                <a:lnTo>
                  <a:pt x="12212" y="1832"/>
                </a:lnTo>
                <a:lnTo>
                  <a:pt x="12041" y="2003"/>
                </a:lnTo>
                <a:lnTo>
                  <a:pt x="11773" y="2271"/>
                </a:lnTo>
                <a:lnTo>
                  <a:pt x="11528" y="2442"/>
                </a:lnTo>
                <a:lnTo>
                  <a:pt x="11309" y="2540"/>
                </a:lnTo>
                <a:lnTo>
                  <a:pt x="11113" y="2589"/>
                </a:lnTo>
                <a:lnTo>
                  <a:pt x="10918" y="2589"/>
                </a:lnTo>
                <a:lnTo>
                  <a:pt x="10747" y="2540"/>
                </a:lnTo>
                <a:lnTo>
                  <a:pt x="10576" y="2418"/>
                </a:lnTo>
                <a:lnTo>
                  <a:pt x="10405" y="2296"/>
                </a:lnTo>
                <a:lnTo>
                  <a:pt x="10234" y="2100"/>
                </a:lnTo>
                <a:lnTo>
                  <a:pt x="10063" y="1905"/>
                </a:lnTo>
                <a:lnTo>
                  <a:pt x="9697" y="1417"/>
                </a:lnTo>
                <a:lnTo>
                  <a:pt x="9257" y="879"/>
                </a:lnTo>
                <a:lnTo>
                  <a:pt x="9013" y="586"/>
                </a:lnTo>
                <a:lnTo>
                  <a:pt x="8744" y="293"/>
                </a:lnTo>
                <a:lnTo>
                  <a:pt x="8598" y="171"/>
                </a:lnTo>
                <a:lnTo>
                  <a:pt x="8402" y="73"/>
                </a:lnTo>
                <a:lnTo>
                  <a:pt x="8231" y="24"/>
                </a:lnTo>
                <a:lnTo>
                  <a:pt x="8036" y="0"/>
                </a:lnTo>
                <a:close/>
              </a:path>
            </a:pathLst>
          </a:cu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theme/theme1.xml><?xml version="1.0" encoding="utf-8"?>
<a:theme xmlns:a="http://schemas.openxmlformats.org/drawingml/2006/main" name="Olivia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1285</Words>
  <Application>Microsoft Macintosh PowerPoint</Application>
  <PresentationFormat>On-screen Show (16:9)</PresentationFormat>
  <Paragraphs>143</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Olivia template</vt:lpstr>
      <vt:lpstr>Chronicling America With Voyant’s Text Mining Applications</vt:lpstr>
      <vt:lpstr>PowerPoint Presentation</vt:lpstr>
      <vt:lpstr>PowerPoint Presentation</vt:lpstr>
      <vt:lpstr>Goals:</vt:lpstr>
      <vt:lpstr>Objectives: Students will be able to...</vt:lpstr>
      <vt:lpstr>PowerPoint Presentation</vt:lpstr>
      <vt:lpstr>Stage 1: Identify an Issue</vt:lpstr>
      <vt:lpstr>PowerPoint Presentation</vt:lpstr>
      <vt:lpstr>Stage 2: Find Relevant Articles</vt:lpstr>
      <vt:lpstr>Stage 3: Data Cleaning</vt:lpstr>
      <vt:lpstr>Stage 4: Upload Files and View Results</vt:lpstr>
      <vt:lpstr>Results View (Stage 4, cont’d.)</vt:lpstr>
      <vt:lpstr>Stage 5: Close Reading Analysis</vt:lpstr>
      <vt:lpstr>Stage 6: Gather and Present Results</vt:lpstr>
      <vt:lpstr>Sample Project:  Labor Unions and Strikes </vt:lpstr>
      <vt:lpstr>Thanks for coming!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Chronicling America With Voyant’s Text Mining Applications</dc:title>
  <cp:lastModifiedBy>CEDHP User</cp:lastModifiedBy>
  <cp:revision>3</cp:revision>
  <dcterms:modified xsi:type="dcterms:W3CDTF">2019-01-23T21:04:08Z</dcterms:modified>
</cp:coreProperties>
</file>